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91" r:id="rId8"/>
    <p:sldId id="292" r:id="rId9"/>
    <p:sldId id="29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  <p:sldId id="287" r:id="rId34"/>
    <p:sldId id="285" r:id="rId35"/>
    <p:sldId id="288" r:id="rId36"/>
    <p:sldId id="289" r:id="rId37"/>
  </p:sldIdLst>
  <p:sldSz cx="10706100" cy="7594600"/>
  <p:notesSz cx="10706100" cy="7594600"/>
  <p:defaultTextStyle>
    <a:defPPr>
      <a:defRPr lang="es-AR"/>
    </a:defPPr>
    <a:lvl1pPr marL="0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05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12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019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024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032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037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044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049" algn="l" defTabSz="91401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022A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011" autoAdjust="0"/>
  </p:normalViewPr>
  <p:slideViewPr>
    <p:cSldViewPr>
      <p:cViewPr varScale="1">
        <p:scale>
          <a:sx n="63" d="100"/>
          <a:sy n="63" d="100"/>
        </p:scale>
        <p:origin x="46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183852018497703E-2"/>
          <c:y val="4.1120443277923587E-2"/>
          <c:w val="0.93335583052118676"/>
          <c:h val="0.536336541265673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4022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Hoja1!$B$8:$B$25</c:f>
              <c:strCache>
                <c:ptCount val="18"/>
                <c:pt idx="0">
                  <c:v>TUPUNGATO </c:v>
                </c:pt>
                <c:pt idx="1">
                  <c:v>TUNUYÁN </c:v>
                </c:pt>
                <c:pt idx="2">
                  <c:v>SANTA ROSA </c:v>
                </c:pt>
                <c:pt idx="3">
                  <c:v>SAN RAFAEL </c:v>
                </c:pt>
                <c:pt idx="4">
                  <c:v>SAN MARTÍN </c:v>
                </c:pt>
                <c:pt idx="5">
                  <c:v>SAN CARLOS </c:v>
                </c:pt>
                <c:pt idx="6">
                  <c:v>RIVADAVIA </c:v>
                </c:pt>
                <c:pt idx="7">
                  <c:v>MALARGÜE </c:v>
                </c:pt>
                <c:pt idx="8">
                  <c:v>MAIPÚ </c:v>
                </c:pt>
                <c:pt idx="9">
                  <c:v>LUJÁN </c:v>
                </c:pt>
                <c:pt idx="10">
                  <c:v>LAVALLE </c:v>
                </c:pt>
                <c:pt idx="11">
                  <c:v>LAS HERAS </c:v>
                </c:pt>
                <c:pt idx="12">
                  <c:v>LA PAZ </c:v>
                </c:pt>
                <c:pt idx="13">
                  <c:v>JUNÍN </c:v>
                </c:pt>
                <c:pt idx="14">
                  <c:v>GUAYMALLÉN </c:v>
                </c:pt>
                <c:pt idx="15">
                  <c:v>GODOY CRUZ </c:v>
                </c:pt>
                <c:pt idx="16">
                  <c:v>GENERAL ALVEAR </c:v>
                </c:pt>
                <c:pt idx="17">
                  <c:v>CAPITAL </c:v>
                </c:pt>
              </c:strCache>
            </c:strRef>
          </c:cat>
          <c:val>
            <c:numRef>
              <c:f>Hoja1!$C$8:$C$25</c:f>
              <c:numCache>
                <c:formatCode>General</c:formatCode>
                <c:ptCount val="18"/>
                <c:pt idx="0">
                  <c:v>2</c:v>
                </c:pt>
                <c:pt idx="1">
                  <c:v>129</c:v>
                </c:pt>
                <c:pt idx="2">
                  <c:v>76</c:v>
                </c:pt>
                <c:pt idx="3">
                  <c:v>150</c:v>
                </c:pt>
                <c:pt idx="4">
                  <c:v>153</c:v>
                </c:pt>
                <c:pt idx="5">
                  <c:v>41</c:v>
                </c:pt>
                <c:pt idx="6">
                  <c:v>87</c:v>
                </c:pt>
                <c:pt idx="7">
                  <c:v>102</c:v>
                </c:pt>
                <c:pt idx="8">
                  <c:v>85</c:v>
                </c:pt>
                <c:pt idx="9">
                  <c:v>123</c:v>
                </c:pt>
                <c:pt idx="10">
                  <c:v>69</c:v>
                </c:pt>
                <c:pt idx="11">
                  <c:v>183</c:v>
                </c:pt>
                <c:pt idx="12">
                  <c:v>47</c:v>
                </c:pt>
                <c:pt idx="13">
                  <c:v>120</c:v>
                </c:pt>
                <c:pt idx="14">
                  <c:v>174</c:v>
                </c:pt>
                <c:pt idx="15">
                  <c:v>138</c:v>
                </c:pt>
                <c:pt idx="16">
                  <c:v>211</c:v>
                </c:pt>
                <c:pt idx="17">
                  <c:v>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4C-954D-9DCB-B01BC97A3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6020240"/>
        <c:axId val="2086007728"/>
      </c:barChart>
      <c:catAx>
        <c:axId val="208602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es-AR"/>
          </a:p>
        </c:txPr>
        <c:crossAx val="2086007728"/>
        <c:crosses val="autoZero"/>
        <c:auto val="1"/>
        <c:lblAlgn val="ctr"/>
        <c:lblOffset val="100"/>
        <c:noMultiLvlLbl val="0"/>
      </c:catAx>
      <c:valAx>
        <c:axId val="208600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6020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s-A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7"/>
            <a:ext cx="9089390" cy="509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9"/>
            <a:ext cx="7485380" cy="309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4" y="1739459"/>
            <a:ext cx="4651629" cy="309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5" y="1739459"/>
            <a:ext cx="4651629" cy="309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3165" y="3135874"/>
            <a:ext cx="6160770" cy="509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8359" y="3446645"/>
            <a:ext cx="6541770" cy="309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278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278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278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005">
        <a:defRPr>
          <a:latin typeface="+mn-lt"/>
          <a:ea typeface="+mn-ea"/>
          <a:cs typeface="+mn-cs"/>
        </a:defRPr>
      </a:lvl2pPr>
      <a:lvl3pPr marL="914012">
        <a:defRPr>
          <a:latin typeface="+mn-lt"/>
          <a:ea typeface="+mn-ea"/>
          <a:cs typeface="+mn-cs"/>
        </a:defRPr>
      </a:lvl3pPr>
      <a:lvl4pPr marL="1371019">
        <a:defRPr>
          <a:latin typeface="+mn-lt"/>
          <a:ea typeface="+mn-ea"/>
          <a:cs typeface="+mn-cs"/>
        </a:defRPr>
      </a:lvl4pPr>
      <a:lvl5pPr marL="1828024">
        <a:defRPr>
          <a:latin typeface="+mn-lt"/>
          <a:ea typeface="+mn-ea"/>
          <a:cs typeface="+mn-cs"/>
        </a:defRPr>
      </a:lvl5pPr>
      <a:lvl6pPr marL="2285032">
        <a:defRPr>
          <a:latin typeface="+mn-lt"/>
          <a:ea typeface="+mn-ea"/>
          <a:cs typeface="+mn-cs"/>
        </a:defRPr>
      </a:lvl6pPr>
      <a:lvl7pPr marL="2742037">
        <a:defRPr>
          <a:latin typeface="+mn-lt"/>
          <a:ea typeface="+mn-ea"/>
          <a:cs typeface="+mn-cs"/>
        </a:defRPr>
      </a:lvl7pPr>
      <a:lvl8pPr marL="3199044">
        <a:defRPr>
          <a:latin typeface="+mn-lt"/>
          <a:ea typeface="+mn-ea"/>
          <a:cs typeface="+mn-cs"/>
        </a:defRPr>
      </a:lvl8pPr>
      <a:lvl9pPr marL="365604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005">
        <a:defRPr>
          <a:latin typeface="+mn-lt"/>
          <a:ea typeface="+mn-ea"/>
          <a:cs typeface="+mn-cs"/>
        </a:defRPr>
      </a:lvl2pPr>
      <a:lvl3pPr marL="914012">
        <a:defRPr>
          <a:latin typeface="+mn-lt"/>
          <a:ea typeface="+mn-ea"/>
          <a:cs typeface="+mn-cs"/>
        </a:defRPr>
      </a:lvl3pPr>
      <a:lvl4pPr marL="1371019">
        <a:defRPr>
          <a:latin typeface="+mn-lt"/>
          <a:ea typeface="+mn-ea"/>
          <a:cs typeface="+mn-cs"/>
        </a:defRPr>
      </a:lvl4pPr>
      <a:lvl5pPr marL="1828024">
        <a:defRPr>
          <a:latin typeface="+mn-lt"/>
          <a:ea typeface="+mn-ea"/>
          <a:cs typeface="+mn-cs"/>
        </a:defRPr>
      </a:lvl5pPr>
      <a:lvl6pPr marL="2285032">
        <a:defRPr>
          <a:latin typeface="+mn-lt"/>
          <a:ea typeface="+mn-ea"/>
          <a:cs typeface="+mn-cs"/>
        </a:defRPr>
      </a:lvl6pPr>
      <a:lvl7pPr marL="2742037">
        <a:defRPr>
          <a:latin typeface="+mn-lt"/>
          <a:ea typeface="+mn-ea"/>
          <a:cs typeface="+mn-cs"/>
        </a:defRPr>
      </a:lvl7pPr>
      <a:lvl8pPr marL="3199044">
        <a:defRPr>
          <a:latin typeface="+mn-lt"/>
          <a:ea typeface="+mn-ea"/>
          <a:cs typeface="+mn-cs"/>
        </a:defRPr>
      </a:lvl8pPr>
      <a:lvl9pPr marL="365604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7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9.png"/><Relationship Id="rId4" Type="http://schemas.openxmlformats.org/officeDocument/2006/relationships/image" Target="../media/image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7" Type="http://schemas.openxmlformats.org/officeDocument/2006/relationships/image" Target="../media/image106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14.png"/><Relationship Id="rId7" Type="http://schemas.openxmlformats.org/officeDocument/2006/relationships/image" Target="../media/image125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138.png"/><Relationship Id="rId7" Type="http://schemas.openxmlformats.org/officeDocument/2006/relationships/image" Target="../media/image142.png"/><Relationship Id="rId12" Type="http://schemas.openxmlformats.org/officeDocument/2006/relationships/image" Target="../media/image147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5" Type="http://schemas.openxmlformats.org/officeDocument/2006/relationships/image" Target="../media/image140.png"/><Relationship Id="rId10" Type="http://schemas.openxmlformats.org/officeDocument/2006/relationships/image" Target="../media/image145.png"/><Relationship Id="rId4" Type="http://schemas.openxmlformats.org/officeDocument/2006/relationships/image" Target="../media/image139.png"/><Relationship Id="rId9" Type="http://schemas.openxmlformats.org/officeDocument/2006/relationships/image" Target="../media/image14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48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8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chart" Target="../charts/chart1.xml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97" y="154677"/>
            <a:ext cx="10457815" cy="7242809"/>
          </a:xfrm>
          <a:custGeom>
            <a:avLst/>
            <a:gdLst/>
            <a:ahLst/>
            <a:cxnLst/>
            <a:rect l="l" t="t" r="r" b="b"/>
            <a:pathLst>
              <a:path w="10457815" h="7242809">
                <a:moveTo>
                  <a:pt x="10457510" y="0"/>
                </a:moveTo>
                <a:lnTo>
                  <a:pt x="0" y="0"/>
                </a:lnTo>
                <a:lnTo>
                  <a:pt x="0" y="7242187"/>
                </a:lnTo>
                <a:lnTo>
                  <a:pt x="10457510" y="7242187"/>
                </a:lnTo>
                <a:lnTo>
                  <a:pt x="10457510" y="0"/>
                </a:lnTo>
                <a:close/>
              </a:path>
            </a:pathLst>
          </a:custGeom>
          <a:solidFill>
            <a:srgbClr val="05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68943" y="37634"/>
            <a:ext cx="23495" cy="7516495"/>
          </a:xfrm>
          <a:custGeom>
            <a:avLst/>
            <a:gdLst/>
            <a:ahLst/>
            <a:cxnLst/>
            <a:rect l="l" t="t" r="r" b="b"/>
            <a:pathLst>
              <a:path w="23495" h="7516495">
                <a:moveTo>
                  <a:pt x="23050" y="0"/>
                </a:moveTo>
                <a:lnTo>
                  <a:pt x="0" y="0"/>
                </a:lnTo>
                <a:lnTo>
                  <a:pt x="0" y="7516063"/>
                </a:lnTo>
                <a:lnTo>
                  <a:pt x="23050" y="7516063"/>
                </a:lnTo>
                <a:lnTo>
                  <a:pt x="2305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9680" y="2022060"/>
            <a:ext cx="710565" cy="611505"/>
          </a:xfrm>
          <a:custGeom>
            <a:avLst/>
            <a:gdLst/>
            <a:ahLst/>
            <a:cxnLst/>
            <a:rect l="l" t="t" r="r" b="b"/>
            <a:pathLst>
              <a:path w="710564" h="611505">
                <a:moveTo>
                  <a:pt x="708761" y="0"/>
                </a:moveTo>
                <a:lnTo>
                  <a:pt x="566470" y="0"/>
                </a:lnTo>
                <a:lnTo>
                  <a:pt x="356997" y="352640"/>
                </a:lnTo>
                <a:lnTo>
                  <a:pt x="142252" y="0"/>
                </a:lnTo>
                <a:lnTo>
                  <a:pt x="0" y="0"/>
                </a:lnTo>
                <a:lnTo>
                  <a:pt x="0" y="611009"/>
                </a:lnTo>
                <a:lnTo>
                  <a:pt x="159727" y="611009"/>
                </a:lnTo>
                <a:lnTo>
                  <a:pt x="159727" y="295884"/>
                </a:lnTo>
                <a:lnTo>
                  <a:pt x="315963" y="550786"/>
                </a:lnTo>
                <a:lnTo>
                  <a:pt x="392785" y="550786"/>
                </a:lnTo>
                <a:lnTo>
                  <a:pt x="549897" y="287185"/>
                </a:lnTo>
                <a:lnTo>
                  <a:pt x="551649" y="611009"/>
                </a:lnTo>
                <a:lnTo>
                  <a:pt x="710488" y="611009"/>
                </a:lnTo>
                <a:lnTo>
                  <a:pt x="708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70163" y="2021992"/>
            <a:ext cx="490855" cy="610870"/>
          </a:xfrm>
          <a:custGeom>
            <a:avLst/>
            <a:gdLst/>
            <a:ahLst/>
            <a:cxnLst/>
            <a:rect l="l" t="t" r="r" b="b"/>
            <a:pathLst>
              <a:path w="490854" h="610869">
                <a:moveTo>
                  <a:pt x="490550" y="477520"/>
                </a:moveTo>
                <a:lnTo>
                  <a:pt x="171094" y="477520"/>
                </a:lnTo>
                <a:lnTo>
                  <a:pt x="171094" y="365760"/>
                </a:lnTo>
                <a:lnTo>
                  <a:pt x="442544" y="365760"/>
                </a:lnTo>
                <a:lnTo>
                  <a:pt x="442544" y="236220"/>
                </a:lnTo>
                <a:lnTo>
                  <a:pt x="171094" y="236220"/>
                </a:lnTo>
                <a:lnTo>
                  <a:pt x="171094" y="133350"/>
                </a:lnTo>
                <a:lnTo>
                  <a:pt x="479196" y="133350"/>
                </a:lnTo>
                <a:lnTo>
                  <a:pt x="479196" y="0"/>
                </a:lnTo>
                <a:lnTo>
                  <a:pt x="0" y="0"/>
                </a:lnTo>
                <a:lnTo>
                  <a:pt x="0" y="133350"/>
                </a:lnTo>
                <a:lnTo>
                  <a:pt x="0" y="236220"/>
                </a:lnTo>
                <a:lnTo>
                  <a:pt x="0" y="365760"/>
                </a:lnTo>
                <a:lnTo>
                  <a:pt x="0" y="477520"/>
                </a:lnTo>
                <a:lnTo>
                  <a:pt x="0" y="610870"/>
                </a:lnTo>
                <a:lnTo>
                  <a:pt x="490550" y="610870"/>
                </a:lnTo>
                <a:lnTo>
                  <a:pt x="490550" y="477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44504" y="2022073"/>
            <a:ext cx="581660" cy="611505"/>
          </a:xfrm>
          <a:custGeom>
            <a:avLst/>
            <a:gdLst/>
            <a:ahLst/>
            <a:cxnLst/>
            <a:rect l="l" t="t" r="r" b="b"/>
            <a:pathLst>
              <a:path w="581660" h="611505">
                <a:moveTo>
                  <a:pt x="581329" y="0"/>
                </a:moveTo>
                <a:lnTo>
                  <a:pt x="412000" y="0"/>
                </a:lnTo>
                <a:lnTo>
                  <a:pt x="412000" y="325551"/>
                </a:lnTo>
                <a:lnTo>
                  <a:pt x="142252" y="0"/>
                </a:lnTo>
                <a:lnTo>
                  <a:pt x="0" y="0"/>
                </a:lnTo>
                <a:lnTo>
                  <a:pt x="0" y="611009"/>
                </a:lnTo>
                <a:lnTo>
                  <a:pt x="169341" y="611009"/>
                </a:lnTo>
                <a:lnTo>
                  <a:pt x="169341" y="285407"/>
                </a:lnTo>
                <a:lnTo>
                  <a:pt x="439051" y="611009"/>
                </a:lnTo>
                <a:lnTo>
                  <a:pt x="581329" y="611009"/>
                </a:lnTo>
                <a:lnTo>
                  <a:pt x="5813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35807" y="2022073"/>
            <a:ext cx="630555" cy="611505"/>
          </a:xfrm>
          <a:custGeom>
            <a:avLst/>
            <a:gdLst/>
            <a:ahLst/>
            <a:cxnLst/>
            <a:rect l="l" t="t" r="r" b="b"/>
            <a:pathLst>
              <a:path w="630554" h="611505">
                <a:moveTo>
                  <a:pt x="288924" y="0"/>
                </a:moveTo>
                <a:lnTo>
                  <a:pt x="0" y="0"/>
                </a:lnTo>
                <a:lnTo>
                  <a:pt x="0" y="611009"/>
                </a:lnTo>
                <a:lnTo>
                  <a:pt x="288924" y="611009"/>
                </a:lnTo>
                <a:lnTo>
                  <a:pt x="337686" y="608662"/>
                </a:lnTo>
                <a:lnTo>
                  <a:pt x="383614" y="601621"/>
                </a:lnTo>
                <a:lnTo>
                  <a:pt x="426711" y="589889"/>
                </a:lnTo>
                <a:lnTo>
                  <a:pt x="466978" y="573468"/>
                </a:lnTo>
                <a:lnTo>
                  <a:pt x="503640" y="552739"/>
                </a:lnTo>
                <a:lnTo>
                  <a:pt x="535938" y="528080"/>
                </a:lnTo>
                <a:lnTo>
                  <a:pt x="563871" y="499489"/>
                </a:lnTo>
                <a:lnTo>
                  <a:pt x="583002" y="473087"/>
                </a:lnTo>
                <a:lnTo>
                  <a:pt x="172821" y="473087"/>
                </a:lnTo>
                <a:lnTo>
                  <a:pt x="172821" y="137896"/>
                </a:lnTo>
                <a:lnTo>
                  <a:pt x="583001" y="137896"/>
                </a:lnTo>
                <a:lnTo>
                  <a:pt x="563871" y="111507"/>
                </a:lnTo>
                <a:lnTo>
                  <a:pt x="535938" y="82923"/>
                </a:lnTo>
                <a:lnTo>
                  <a:pt x="503640" y="58269"/>
                </a:lnTo>
                <a:lnTo>
                  <a:pt x="466978" y="37553"/>
                </a:lnTo>
                <a:lnTo>
                  <a:pt x="426711" y="21131"/>
                </a:lnTo>
                <a:lnTo>
                  <a:pt x="383614" y="9394"/>
                </a:lnTo>
                <a:lnTo>
                  <a:pt x="337686" y="2349"/>
                </a:lnTo>
                <a:lnTo>
                  <a:pt x="288924" y="0"/>
                </a:lnTo>
                <a:close/>
              </a:path>
              <a:path w="630554" h="611505">
                <a:moveTo>
                  <a:pt x="583001" y="137896"/>
                </a:moveTo>
                <a:lnTo>
                  <a:pt x="281939" y="137896"/>
                </a:lnTo>
                <a:lnTo>
                  <a:pt x="319281" y="140676"/>
                </a:lnTo>
                <a:lnTo>
                  <a:pt x="352745" y="149017"/>
                </a:lnTo>
                <a:lnTo>
                  <a:pt x="408063" y="182397"/>
                </a:lnTo>
                <a:lnTo>
                  <a:pt x="443736" y="235446"/>
                </a:lnTo>
                <a:lnTo>
                  <a:pt x="455625" y="305498"/>
                </a:lnTo>
                <a:lnTo>
                  <a:pt x="452653" y="342658"/>
                </a:lnTo>
                <a:lnTo>
                  <a:pt x="428873" y="404194"/>
                </a:lnTo>
                <a:lnTo>
                  <a:pt x="382338" y="448050"/>
                </a:lnTo>
                <a:lnTo>
                  <a:pt x="319281" y="470306"/>
                </a:lnTo>
                <a:lnTo>
                  <a:pt x="281939" y="473087"/>
                </a:lnTo>
                <a:lnTo>
                  <a:pt x="583002" y="473087"/>
                </a:lnTo>
                <a:lnTo>
                  <a:pt x="606148" y="431028"/>
                </a:lnTo>
                <a:lnTo>
                  <a:pt x="619510" y="392137"/>
                </a:lnTo>
                <a:lnTo>
                  <a:pt x="627527" y="350294"/>
                </a:lnTo>
                <a:lnTo>
                  <a:pt x="630199" y="305498"/>
                </a:lnTo>
                <a:lnTo>
                  <a:pt x="627527" y="260712"/>
                </a:lnTo>
                <a:lnTo>
                  <a:pt x="619510" y="218867"/>
                </a:lnTo>
                <a:lnTo>
                  <a:pt x="606148" y="179966"/>
                </a:lnTo>
                <a:lnTo>
                  <a:pt x="587438" y="144017"/>
                </a:lnTo>
                <a:lnTo>
                  <a:pt x="583001" y="1378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13149" y="2009867"/>
            <a:ext cx="1970405" cy="635635"/>
          </a:xfrm>
          <a:custGeom>
            <a:avLst/>
            <a:gdLst/>
            <a:ahLst/>
            <a:cxnLst/>
            <a:rect l="l" t="t" r="r" b="b"/>
            <a:pathLst>
              <a:path w="1970404" h="635635">
                <a:moveTo>
                  <a:pt x="679081" y="317690"/>
                </a:moveTo>
                <a:lnTo>
                  <a:pt x="676313" y="273456"/>
                </a:lnTo>
                <a:lnTo>
                  <a:pt x="668045" y="231508"/>
                </a:lnTo>
                <a:lnTo>
                  <a:pt x="654265" y="191846"/>
                </a:lnTo>
                <a:lnTo>
                  <a:pt x="634987" y="154482"/>
                </a:lnTo>
                <a:lnTo>
                  <a:pt x="626973" y="143103"/>
                </a:lnTo>
                <a:lnTo>
                  <a:pt x="610882" y="120218"/>
                </a:lnTo>
                <a:lnTo>
                  <a:pt x="582625" y="89890"/>
                </a:lnTo>
                <a:lnTo>
                  <a:pt x="550227" y="63487"/>
                </a:lnTo>
                <a:lnTo>
                  <a:pt x="513689" y="41021"/>
                </a:lnTo>
                <a:lnTo>
                  <a:pt x="504507" y="36893"/>
                </a:lnTo>
                <a:lnTo>
                  <a:pt x="504507" y="317690"/>
                </a:lnTo>
                <a:lnTo>
                  <a:pt x="503135" y="342709"/>
                </a:lnTo>
                <a:lnTo>
                  <a:pt x="492213" y="388327"/>
                </a:lnTo>
                <a:lnTo>
                  <a:pt x="470776" y="427672"/>
                </a:lnTo>
                <a:lnTo>
                  <a:pt x="441096" y="458431"/>
                </a:lnTo>
                <a:lnTo>
                  <a:pt x="404012" y="480009"/>
                </a:lnTo>
                <a:lnTo>
                  <a:pt x="362115" y="490918"/>
                </a:lnTo>
                <a:lnTo>
                  <a:pt x="339547" y="492277"/>
                </a:lnTo>
                <a:lnTo>
                  <a:pt x="316941" y="490918"/>
                </a:lnTo>
                <a:lnTo>
                  <a:pt x="275043" y="480009"/>
                </a:lnTo>
                <a:lnTo>
                  <a:pt x="237947" y="458431"/>
                </a:lnTo>
                <a:lnTo>
                  <a:pt x="208267" y="427672"/>
                </a:lnTo>
                <a:lnTo>
                  <a:pt x="186829" y="388327"/>
                </a:lnTo>
                <a:lnTo>
                  <a:pt x="175933" y="342709"/>
                </a:lnTo>
                <a:lnTo>
                  <a:pt x="174574" y="317690"/>
                </a:lnTo>
                <a:lnTo>
                  <a:pt x="175933" y="292684"/>
                </a:lnTo>
                <a:lnTo>
                  <a:pt x="186829" y="247078"/>
                </a:lnTo>
                <a:lnTo>
                  <a:pt x="208267" y="207759"/>
                </a:lnTo>
                <a:lnTo>
                  <a:pt x="237947" y="176987"/>
                </a:lnTo>
                <a:lnTo>
                  <a:pt x="275043" y="155409"/>
                </a:lnTo>
                <a:lnTo>
                  <a:pt x="316941" y="144475"/>
                </a:lnTo>
                <a:lnTo>
                  <a:pt x="339547" y="143103"/>
                </a:lnTo>
                <a:lnTo>
                  <a:pt x="362115" y="144475"/>
                </a:lnTo>
                <a:lnTo>
                  <a:pt x="404012" y="155409"/>
                </a:lnTo>
                <a:lnTo>
                  <a:pt x="441096" y="176987"/>
                </a:lnTo>
                <a:lnTo>
                  <a:pt x="470776" y="207759"/>
                </a:lnTo>
                <a:lnTo>
                  <a:pt x="492213" y="247078"/>
                </a:lnTo>
                <a:lnTo>
                  <a:pt x="503135" y="292684"/>
                </a:lnTo>
                <a:lnTo>
                  <a:pt x="504507" y="317690"/>
                </a:lnTo>
                <a:lnTo>
                  <a:pt x="504507" y="36893"/>
                </a:lnTo>
                <a:lnTo>
                  <a:pt x="473824" y="23088"/>
                </a:lnTo>
                <a:lnTo>
                  <a:pt x="431520" y="10261"/>
                </a:lnTo>
                <a:lnTo>
                  <a:pt x="386753" y="2565"/>
                </a:lnTo>
                <a:lnTo>
                  <a:pt x="339547" y="0"/>
                </a:lnTo>
                <a:lnTo>
                  <a:pt x="292315" y="2565"/>
                </a:lnTo>
                <a:lnTo>
                  <a:pt x="247561" y="10261"/>
                </a:lnTo>
                <a:lnTo>
                  <a:pt x="205257" y="23088"/>
                </a:lnTo>
                <a:lnTo>
                  <a:pt x="165404" y="41021"/>
                </a:lnTo>
                <a:lnTo>
                  <a:pt x="128841" y="63487"/>
                </a:lnTo>
                <a:lnTo>
                  <a:pt x="96431" y="89890"/>
                </a:lnTo>
                <a:lnTo>
                  <a:pt x="68160" y="120218"/>
                </a:lnTo>
                <a:lnTo>
                  <a:pt x="44069" y="154482"/>
                </a:lnTo>
                <a:lnTo>
                  <a:pt x="24777" y="191846"/>
                </a:lnTo>
                <a:lnTo>
                  <a:pt x="11010" y="231508"/>
                </a:lnTo>
                <a:lnTo>
                  <a:pt x="2743" y="273456"/>
                </a:lnTo>
                <a:lnTo>
                  <a:pt x="0" y="317690"/>
                </a:lnTo>
                <a:lnTo>
                  <a:pt x="2743" y="361962"/>
                </a:lnTo>
                <a:lnTo>
                  <a:pt x="11010" y="403910"/>
                </a:lnTo>
                <a:lnTo>
                  <a:pt x="24777" y="443572"/>
                </a:lnTo>
                <a:lnTo>
                  <a:pt x="44069" y="480923"/>
                </a:lnTo>
                <a:lnTo>
                  <a:pt x="68160" y="515188"/>
                </a:lnTo>
                <a:lnTo>
                  <a:pt x="96431" y="545528"/>
                </a:lnTo>
                <a:lnTo>
                  <a:pt x="128841" y="571931"/>
                </a:lnTo>
                <a:lnTo>
                  <a:pt x="165404" y="594398"/>
                </a:lnTo>
                <a:lnTo>
                  <a:pt x="205257" y="612343"/>
                </a:lnTo>
                <a:lnTo>
                  <a:pt x="247561" y="625170"/>
                </a:lnTo>
                <a:lnTo>
                  <a:pt x="292315" y="632866"/>
                </a:lnTo>
                <a:lnTo>
                  <a:pt x="339547" y="635419"/>
                </a:lnTo>
                <a:lnTo>
                  <a:pt x="386753" y="632866"/>
                </a:lnTo>
                <a:lnTo>
                  <a:pt x="431520" y="625170"/>
                </a:lnTo>
                <a:lnTo>
                  <a:pt x="473824" y="612343"/>
                </a:lnTo>
                <a:lnTo>
                  <a:pt x="513689" y="594398"/>
                </a:lnTo>
                <a:lnTo>
                  <a:pt x="550227" y="571931"/>
                </a:lnTo>
                <a:lnTo>
                  <a:pt x="582625" y="545528"/>
                </a:lnTo>
                <a:lnTo>
                  <a:pt x="610882" y="515188"/>
                </a:lnTo>
                <a:lnTo>
                  <a:pt x="626999" y="492277"/>
                </a:lnTo>
                <a:lnTo>
                  <a:pt x="634987" y="480923"/>
                </a:lnTo>
                <a:lnTo>
                  <a:pt x="654265" y="443572"/>
                </a:lnTo>
                <a:lnTo>
                  <a:pt x="668045" y="403910"/>
                </a:lnTo>
                <a:lnTo>
                  <a:pt x="676313" y="361962"/>
                </a:lnTo>
                <a:lnTo>
                  <a:pt x="679081" y="317690"/>
                </a:lnTo>
                <a:close/>
              </a:path>
              <a:path w="1970404" h="635635">
                <a:moveTo>
                  <a:pt x="1970036" y="623214"/>
                </a:moveTo>
                <a:lnTo>
                  <a:pt x="1917458" y="504494"/>
                </a:lnTo>
                <a:lnTo>
                  <a:pt x="1861032" y="377075"/>
                </a:lnTo>
                <a:lnTo>
                  <a:pt x="1774431" y="181546"/>
                </a:lnTo>
                <a:lnTo>
                  <a:pt x="1699450" y="12204"/>
                </a:lnTo>
                <a:lnTo>
                  <a:pt x="1691576" y="12204"/>
                </a:lnTo>
                <a:lnTo>
                  <a:pt x="1691576" y="377075"/>
                </a:lnTo>
                <a:lnTo>
                  <a:pt x="1534464" y="377075"/>
                </a:lnTo>
                <a:lnTo>
                  <a:pt x="1613027" y="181546"/>
                </a:lnTo>
                <a:lnTo>
                  <a:pt x="1691576" y="377075"/>
                </a:lnTo>
                <a:lnTo>
                  <a:pt x="1691576" y="12204"/>
                </a:lnTo>
                <a:lnTo>
                  <a:pt x="1529232" y="12204"/>
                </a:lnTo>
                <a:lnTo>
                  <a:pt x="1269123" y="601446"/>
                </a:lnTo>
                <a:lnTo>
                  <a:pt x="1269123" y="486156"/>
                </a:lnTo>
                <a:lnTo>
                  <a:pt x="947915" y="486156"/>
                </a:lnTo>
                <a:lnTo>
                  <a:pt x="1256042" y="120421"/>
                </a:lnTo>
                <a:lnTo>
                  <a:pt x="1256042" y="12204"/>
                </a:lnTo>
                <a:lnTo>
                  <a:pt x="729703" y="12204"/>
                </a:lnTo>
                <a:lnTo>
                  <a:pt x="729703" y="149225"/>
                </a:lnTo>
                <a:lnTo>
                  <a:pt x="1029970" y="149225"/>
                </a:lnTo>
                <a:lnTo>
                  <a:pt x="721842" y="514959"/>
                </a:lnTo>
                <a:lnTo>
                  <a:pt x="721842" y="623214"/>
                </a:lnTo>
                <a:lnTo>
                  <a:pt x="1259509" y="623214"/>
                </a:lnTo>
                <a:lnTo>
                  <a:pt x="1269123" y="623214"/>
                </a:lnTo>
                <a:lnTo>
                  <a:pt x="1435823" y="623214"/>
                </a:lnTo>
                <a:lnTo>
                  <a:pt x="1483842" y="504494"/>
                </a:lnTo>
                <a:lnTo>
                  <a:pt x="1742211" y="504494"/>
                </a:lnTo>
                <a:lnTo>
                  <a:pt x="1790217" y="623214"/>
                </a:lnTo>
                <a:lnTo>
                  <a:pt x="1970036" y="6232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03917" y="2744470"/>
            <a:ext cx="1162685" cy="600075"/>
          </a:xfrm>
          <a:custGeom>
            <a:avLst/>
            <a:gdLst/>
            <a:ahLst/>
            <a:cxnLst/>
            <a:rect l="l" t="t" r="r" b="b"/>
            <a:pathLst>
              <a:path w="1162685" h="600075">
                <a:moveTo>
                  <a:pt x="600608" y="594690"/>
                </a:moveTo>
                <a:lnTo>
                  <a:pt x="528599" y="437184"/>
                </a:lnTo>
                <a:lnTo>
                  <a:pt x="505485" y="386626"/>
                </a:lnTo>
                <a:lnTo>
                  <a:pt x="441413" y="246456"/>
                </a:lnTo>
                <a:lnTo>
                  <a:pt x="441413" y="386626"/>
                </a:lnTo>
                <a:lnTo>
                  <a:pt x="158369" y="386626"/>
                </a:lnTo>
                <a:lnTo>
                  <a:pt x="299897" y="69913"/>
                </a:lnTo>
                <a:lnTo>
                  <a:pt x="441413" y="386626"/>
                </a:lnTo>
                <a:lnTo>
                  <a:pt x="441413" y="246456"/>
                </a:lnTo>
                <a:lnTo>
                  <a:pt x="360718" y="69913"/>
                </a:lnTo>
                <a:lnTo>
                  <a:pt x="331063" y="5041"/>
                </a:lnTo>
                <a:lnTo>
                  <a:pt x="269570" y="5041"/>
                </a:lnTo>
                <a:lnTo>
                  <a:pt x="0" y="594690"/>
                </a:lnTo>
                <a:lnTo>
                  <a:pt x="64846" y="594690"/>
                </a:lnTo>
                <a:lnTo>
                  <a:pt x="135636" y="437184"/>
                </a:lnTo>
                <a:lnTo>
                  <a:pt x="464159" y="437184"/>
                </a:lnTo>
                <a:lnTo>
                  <a:pt x="534911" y="594690"/>
                </a:lnTo>
                <a:lnTo>
                  <a:pt x="600608" y="594690"/>
                </a:lnTo>
                <a:close/>
              </a:path>
              <a:path w="1162685" h="600075">
                <a:moveTo>
                  <a:pt x="1162481" y="85890"/>
                </a:moveTo>
                <a:lnTo>
                  <a:pt x="1119517" y="48856"/>
                </a:lnTo>
                <a:lnTo>
                  <a:pt x="1068146" y="21907"/>
                </a:lnTo>
                <a:lnTo>
                  <a:pt x="1010005" y="5473"/>
                </a:lnTo>
                <a:lnTo>
                  <a:pt x="946835" y="0"/>
                </a:lnTo>
                <a:lnTo>
                  <a:pt x="904074" y="2425"/>
                </a:lnTo>
                <a:lnTo>
                  <a:pt x="863422" y="9690"/>
                </a:lnTo>
                <a:lnTo>
                  <a:pt x="824890" y="21793"/>
                </a:lnTo>
                <a:lnTo>
                  <a:pt x="788466" y="38735"/>
                </a:lnTo>
                <a:lnTo>
                  <a:pt x="755002" y="59994"/>
                </a:lnTo>
                <a:lnTo>
                  <a:pt x="725385" y="84975"/>
                </a:lnTo>
                <a:lnTo>
                  <a:pt x="699604" y="113690"/>
                </a:lnTo>
                <a:lnTo>
                  <a:pt x="677697" y="146138"/>
                </a:lnTo>
                <a:lnTo>
                  <a:pt x="660171" y="181508"/>
                </a:lnTo>
                <a:lnTo>
                  <a:pt x="647674" y="218909"/>
                </a:lnTo>
                <a:lnTo>
                  <a:pt x="640168" y="258381"/>
                </a:lnTo>
                <a:lnTo>
                  <a:pt x="637679" y="299897"/>
                </a:lnTo>
                <a:lnTo>
                  <a:pt x="640168" y="341401"/>
                </a:lnTo>
                <a:lnTo>
                  <a:pt x="647674" y="380847"/>
                </a:lnTo>
                <a:lnTo>
                  <a:pt x="660171" y="418249"/>
                </a:lnTo>
                <a:lnTo>
                  <a:pt x="677697" y="453605"/>
                </a:lnTo>
                <a:lnTo>
                  <a:pt x="699579" y="486067"/>
                </a:lnTo>
                <a:lnTo>
                  <a:pt x="725271" y="514781"/>
                </a:lnTo>
                <a:lnTo>
                  <a:pt x="754761" y="539775"/>
                </a:lnTo>
                <a:lnTo>
                  <a:pt x="788035" y="561022"/>
                </a:lnTo>
                <a:lnTo>
                  <a:pt x="824268" y="577977"/>
                </a:lnTo>
                <a:lnTo>
                  <a:pt x="862685" y="590067"/>
                </a:lnTo>
                <a:lnTo>
                  <a:pt x="903249" y="597331"/>
                </a:lnTo>
                <a:lnTo>
                  <a:pt x="945984" y="599744"/>
                </a:lnTo>
                <a:lnTo>
                  <a:pt x="978217" y="598360"/>
                </a:lnTo>
                <a:lnTo>
                  <a:pt x="1039088" y="587209"/>
                </a:lnTo>
                <a:lnTo>
                  <a:pt x="1094638" y="565048"/>
                </a:lnTo>
                <a:lnTo>
                  <a:pt x="1142022" y="532828"/>
                </a:lnTo>
                <a:lnTo>
                  <a:pt x="1162481" y="513016"/>
                </a:lnTo>
                <a:lnTo>
                  <a:pt x="1122883" y="473392"/>
                </a:lnTo>
                <a:lnTo>
                  <a:pt x="1086396" y="504355"/>
                </a:lnTo>
                <a:lnTo>
                  <a:pt x="1045171" y="526478"/>
                </a:lnTo>
                <a:lnTo>
                  <a:pt x="999210" y="539737"/>
                </a:lnTo>
                <a:lnTo>
                  <a:pt x="948512" y="544156"/>
                </a:lnTo>
                <a:lnTo>
                  <a:pt x="914336" y="542163"/>
                </a:lnTo>
                <a:lnTo>
                  <a:pt x="850734" y="526161"/>
                </a:lnTo>
                <a:lnTo>
                  <a:pt x="794219" y="494690"/>
                </a:lnTo>
                <a:lnTo>
                  <a:pt x="749363" y="450888"/>
                </a:lnTo>
                <a:lnTo>
                  <a:pt x="717410" y="395909"/>
                </a:lnTo>
                <a:lnTo>
                  <a:pt x="701192" y="333590"/>
                </a:lnTo>
                <a:lnTo>
                  <a:pt x="699173" y="299897"/>
                </a:lnTo>
                <a:lnTo>
                  <a:pt x="701192" y="266192"/>
                </a:lnTo>
                <a:lnTo>
                  <a:pt x="717410" y="203847"/>
                </a:lnTo>
                <a:lnTo>
                  <a:pt x="749363" y="148882"/>
                </a:lnTo>
                <a:lnTo>
                  <a:pt x="794219" y="105092"/>
                </a:lnTo>
                <a:lnTo>
                  <a:pt x="850734" y="73596"/>
                </a:lnTo>
                <a:lnTo>
                  <a:pt x="914336" y="57594"/>
                </a:lnTo>
                <a:lnTo>
                  <a:pt x="948512" y="55587"/>
                </a:lnTo>
                <a:lnTo>
                  <a:pt x="998893" y="59969"/>
                </a:lnTo>
                <a:lnTo>
                  <a:pt x="1044752" y="73075"/>
                </a:lnTo>
                <a:lnTo>
                  <a:pt x="1086078" y="94919"/>
                </a:lnTo>
                <a:lnTo>
                  <a:pt x="1122883" y="125501"/>
                </a:lnTo>
                <a:lnTo>
                  <a:pt x="1162481" y="85890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99253" y="2750070"/>
            <a:ext cx="476884" cy="589280"/>
          </a:xfrm>
          <a:custGeom>
            <a:avLst/>
            <a:gdLst/>
            <a:ahLst/>
            <a:cxnLst/>
            <a:rect l="l" t="t" r="r" b="b"/>
            <a:pathLst>
              <a:path w="476885" h="589279">
                <a:moveTo>
                  <a:pt x="476783" y="0"/>
                </a:moveTo>
                <a:lnTo>
                  <a:pt x="0" y="0"/>
                </a:lnTo>
                <a:lnTo>
                  <a:pt x="0" y="53340"/>
                </a:lnTo>
                <a:lnTo>
                  <a:pt x="207213" y="53340"/>
                </a:lnTo>
                <a:lnTo>
                  <a:pt x="207213" y="589280"/>
                </a:lnTo>
                <a:lnTo>
                  <a:pt x="269570" y="589280"/>
                </a:lnTo>
                <a:lnTo>
                  <a:pt x="269570" y="53340"/>
                </a:lnTo>
                <a:lnTo>
                  <a:pt x="476783" y="53340"/>
                </a:lnTo>
                <a:lnTo>
                  <a:pt x="476783" y="0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75427" y="2749503"/>
            <a:ext cx="62865" cy="589915"/>
          </a:xfrm>
          <a:custGeom>
            <a:avLst/>
            <a:gdLst/>
            <a:ahLst/>
            <a:cxnLst/>
            <a:rect l="l" t="t" r="r" b="b"/>
            <a:pathLst>
              <a:path w="62864" h="589914">
                <a:moveTo>
                  <a:pt x="62357" y="0"/>
                </a:moveTo>
                <a:lnTo>
                  <a:pt x="0" y="0"/>
                </a:lnTo>
                <a:lnTo>
                  <a:pt x="0" y="589648"/>
                </a:lnTo>
                <a:lnTo>
                  <a:pt x="62357" y="589648"/>
                </a:lnTo>
                <a:lnTo>
                  <a:pt x="62357" y="0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3673" y="2749516"/>
            <a:ext cx="62865" cy="589915"/>
          </a:xfrm>
          <a:custGeom>
            <a:avLst/>
            <a:gdLst/>
            <a:ahLst/>
            <a:cxnLst/>
            <a:rect l="l" t="t" r="r" b="b"/>
            <a:pathLst>
              <a:path w="62865" h="589914">
                <a:moveTo>
                  <a:pt x="62356" y="0"/>
                </a:moveTo>
                <a:lnTo>
                  <a:pt x="0" y="0"/>
                </a:lnTo>
                <a:lnTo>
                  <a:pt x="0" y="589648"/>
                </a:lnTo>
                <a:lnTo>
                  <a:pt x="62356" y="589648"/>
                </a:lnTo>
                <a:lnTo>
                  <a:pt x="62356" y="0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62431" y="2754570"/>
            <a:ext cx="62865" cy="589915"/>
          </a:xfrm>
          <a:custGeom>
            <a:avLst/>
            <a:gdLst/>
            <a:ahLst/>
            <a:cxnLst/>
            <a:rect l="l" t="t" r="r" b="b"/>
            <a:pathLst>
              <a:path w="62865" h="589914">
                <a:moveTo>
                  <a:pt x="62356" y="0"/>
                </a:moveTo>
                <a:lnTo>
                  <a:pt x="0" y="0"/>
                </a:lnTo>
                <a:lnTo>
                  <a:pt x="0" y="589648"/>
                </a:lnTo>
                <a:lnTo>
                  <a:pt x="62356" y="589648"/>
                </a:lnTo>
                <a:lnTo>
                  <a:pt x="62356" y="0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29584" y="2749503"/>
            <a:ext cx="1157605" cy="589915"/>
          </a:xfrm>
          <a:custGeom>
            <a:avLst/>
            <a:gdLst/>
            <a:ahLst/>
            <a:cxnLst/>
            <a:rect l="l" t="t" r="r" b="b"/>
            <a:pathLst>
              <a:path w="1157604" h="589914">
                <a:moveTo>
                  <a:pt x="583780" y="0"/>
                </a:moveTo>
                <a:lnTo>
                  <a:pt x="520598" y="0"/>
                </a:lnTo>
                <a:lnTo>
                  <a:pt x="293166" y="512165"/>
                </a:lnTo>
                <a:lnTo>
                  <a:pt x="67398" y="0"/>
                </a:lnTo>
                <a:lnTo>
                  <a:pt x="0" y="0"/>
                </a:lnTo>
                <a:lnTo>
                  <a:pt x="261150" y="589661"/>
                </a:lnTo>
                <a:lnTo>
                  <a:pt x="322643" y="589661"/>
                </a:lnTo>
                <a:lnTo>
                  <a:pt x="583780" y="0"/>
                </a:lnTo>
                <a:close/>
              </a:path>
              <a:path w="1157604" h="589914">
                <a:moveTo>
                  <a:pt x="1157427" y="589661"/>
                </a:moveTo>
                <a:lnTo>
                  <a:pt x="1085418" y="432155"/>
                </a:lnTo>
                <a:lnTo>
                  <a:pt x="1062304" y="381596"/>
                </a:lnTo>
                <a:lnTo>
                  <a:pt x="998232" y="241427"/>
                </a:lnTo>
                <a:lnTo>
                  <a:pt x="998232" y="381596"/>
                </a:lnTo>
                <a:lnTo>
                  <a:pt x="715187" y="381596"/>
                </a:lnTo>
                <a:lnTo>
                  <a:pt x="856691" y="64884"/>
                </a:lnTo>
                <a:lnTo>
                  <a:pt x="998232" y="381596"/>
                </a:lnTo>
                <a:lnTo>
                  <a:pt x="998232" y="241427"/>
                </a:lnTo>
                <a:lnTo>
                  <a:pt x="917536" y="64884"/>
                </a:lnTo>
                <a:lnTo>
                  <a:pt x="887882" y="12"/>
                </a:lnTo>
                <a:lnTo>
                  <a:pt x="826376" y="12"/>
                </a:lnTo>
                <a:lnTo>
                  <a:pt x="556818" y="589661"/>
                </a:lnTo>
                <a:lnTo>
                  <a:pt x="621677" y="589661"/>
                </a:lnTo>
                <a:lnTo>
                  <a:pt x="692442" y="432155"/>
                </a:lnTo>
                <a:lnTo>
                  <a:pt x="1020978" y="432155"/>
                </a:lnTo>
                <a:lnTo>
                  <a:pt x="1091730" y="589661"/>
                </a:lnTo>
                <a:lnTo>
                  <a:pt x="1157427" y="589661"/>
                </a:lnTo>
                <a:close/>
              </a:path>
            </a:pathLst>
          </a:custGeom>
          <a:solidFill>
            <a:srgbClr val="FD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75953" y="3047314"/>
            <a:ext cx="829310" cy="99060"/>
          </a:xfrm>
          <a:custGeom>
            <a:avLst/>
            <a:gdLst/>
            <a:ahLst/>
            <a:cxnLst/>
            <a:rect l="l" t="t" r="r" b="b"/>
            <a:pathLst>
              <a:path w="829310" h="99060">
                <a:moveTo>
                  <a:pt x="0" y="99060"/>
                </a:moveTo>
                <a:lnTo>
                  <a:pt x="828967" y="99060"/>
                </a:lnTo>
                <a:lnTo>
                  <a:pt x="828967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27916" y="3047314"/>
            <a:ext cx="697865" cy="99060"/>
          </a:xfrm>
          <a:custGeom>
            <a:avLst/>
            <a:gdLst/>
            <a:ahLst/>
            <a:cxnLst/>
            <a:rect l="l" t="t" r="r" b="b"/>
            <a:pathLst>
              <a:path w="697865" h="99060">
                <a:moveTo>
                  <a:pt x="0" y="99060"/>
                </a:moveTo>
                <a:lnTo>
                  <a:pt x="697839" y="99060"/>
                </a:lnTo>
                <a:lnTo>
                  <a:pt x="697839" y="0"/>
                </a:lnTo>
                <a:lnTo>
                  <a:pt x="0" y="0"/>
                </a:lnTo>
                <a:lnTo>
                  <a:pt x="0" y="99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75957" y="1697304"/>
            <a:ext cx="99695" cy="1350010"/>
          </a:xfrm>
          <a:custGeom>
            <a:avLst/>
            <a:gdLst/>
            <a:ahLst/>
            <a:cxnLst/>
            <a:rect l="l" t="t" r="r" b="b"/>
            <a:pathLst>
              <a:path w="99694" h="1350010">
                <a:moveTo>
                  <a:pt x="0" y="1350010"/>
                </a:moveTo>
                <a:lnTo>
                  <a:pt x="99085" y="1350010"/>
                </a:lnTo>
                <a:lnTo>
                  <a:pt x="99085" y="0"/>
                </a:lnTo>
                <a:lnTo>
                  <a:pt x="0" y="0"/>
                </a:lnTo>
                <a:lnTo>
                  <a:pt x="0" y="13500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75953" y="1598244"/>
            <a:ext cx="5549900" cy="1449070"/>
          </a:xfrm>
          <a:custGeom>
            <a:avLst/>
            <a:gdLst/>
            <a:ahLst/>
            <a:cxnLst/>
            <a:rect l="l" t="t" r="r" b="b"/>
            <a:pathLst>
              <a:path w="5549900" h="1449070">
                <a:moveTo>
                  <a:pt x="5549798" y="0"/>
                </a:moveTo>
                <a:lnTo>
                  <a:pt x="0" y="0"/>
                </a:lnTo>
                <a:lnTo>
                  <a:pt x="0" y="99060"/>
                </a:lnTo>
                <a:lnTo>
                  <a:pt x="5450700" y="99060"/>
                </a:lnTo>
                <a:lnTo>
                  <a:pt x="5450700" y="1449070"/>
                </a:lnTo>
                <a:lnTo>
                  <a:pt x="5549798" y="1449070"/>
                </a:lnTo>
                <a:lnTo>
                  <a:pt x="5549798" y="99060"/>
                </a:lnTo>
                <a:lnTo>
                  <a:pt x="55497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338300" y="4416318"/>
            <a:ext cx="3886835" cy="633887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290075" marR="5076" indent="-278014">
              <a:lnSpc>
                <a:spcPct val="101299"/>
              </a:lnSpc>
              <a:spcBef>
                <a:spcPts val="95"/>
              </a:spcBef>
            </a:pPr>
            <a:r>
              <a:rPr sz="2000" b="0" spc="105" dirty="0"/>
              <a:t>Programa </a:t>
            </a:r>
            <a:r>
              <a:rPr sz="2000" b="0" spc="45" dirty="0"/>
              <a:t>para </a:t>
            </a:r>
            <a:r>
              <a:rPr sz="2000" b="0" spc="35" dirty="0"/>
              <a:t>el</a:t>
            </a:r>
            <a:r>
              <a:rPr sz="2000" b="0" spc="-459" dirty="0"/>
              <a:t> </a:t>
            </a:r>
            <a:r>
              <a:rPr sz="2000" b="0" spc="50" dirty="0"/>
              <a:t>Desarrollo  </a:t>
            </a:r>
            <a:r>
              <a:rPr sz="2000" b="0" spc="120" dirty="0"/>
              <a:t>Económico </a:t>
            </a:r>
            <a:r>
              <a:rPr sz="2000" b="0" spc="100" dirty="0"/>
              <a:t>de</a:t>
            </a:r>
            <a:r>
              <a:rPr sz="2000" b="0" spc="-335" dirty="0"/>
              <a:t> </a:t>
            </a:r>
            <a:r>
              <a:rPr sz="2000" b="0" spc="120" dirty="0"/>
              <a:t>Mendoza</a:t>
            </a:r>
            <a:endParaRPr sz="2000" dirty="0"/>
          </a:p>
        </p:txBody>
      </p:sp>
      <p:grpSp>
        <p:nvGrpSpPr>
          <p:cNvPr id="20" name="object 20"/>
          <p:cNvGrpSpPr/>
          <p:nvPr/>
        </p:nvGrpSpPr>
        <p:grpSpPr>
          <a:xfrm>
            <a:off x="5245688" y="6308663"/>
            <a:ext cx="1152525" cy="173990"/>
            <a:chOff x="5245684" y="6308659"/>
            <a:chExt cx="1152525" cy="173990"/>
          </a:xfrm>
        </p:grpSpPr>
        <p:sp>
          <p:nvSpPr>
            <p:cNvPr id="21" name="object 21"/>
            <p:cNvSpPr/>
            <p:nvPr/>
          </p:nvSpPr>
          <p:spPr>
            <a:xfrm>
              <a:off x="5245684" y="6310676"/>
              <a:ext cx="191020" cy="16978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60060" y="6310545"/>
              <a:ext cx="275501" cy="17018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58853" y="6308661"/>
              <a:ext cx="639445" cy="173990"/>
            </a:xfrm>
            <a:custGeom>
              <a:avLst/>
              <a:gdLst/>
              <a:ahLst/>
              <a:cxnLst/>
              <a:rect l="l" t="t" r="r" b="b"/>
              <a:pathLst>
                <a:path w="639445" h="173989">
                  <a:moveTo>
                    <a:pt x="154203" y="86791"/>
                  </a:moveTo>
                  <a:lnTo>
                    <a:pt x="144322" y="45389"/>
                  </a:lnTo>
                  <a:lnTo>
                    <a:pt x="135585" y="32232"/>
                  </a:lnTo>
                  <a:lnTo>
                    <a:pt x="135382" y="31953"/>
                  </a:lnTo>
                  <a:lnTo>
                    <a:pt x="129946" y="26022"/>
                  </a:lnTo>
                  <a:lnTo>
                    <a:pt x="123875" y="20688"/>
                  </a:lnTo>
                  <a:lnTo>
                    <a:pt x="117208" y="15938"/>
                  </a:lnTo>
                  <a:lnTo>
                    <a:pt x="113766" y="13982"/>
                  </a:lnTo>
                  <a:lnTo>
                    <a:pt x="113766" y="77800"/>
                  </a:lnTo>
                  <a:lnTo>
                    <a:pt x="113766" y="95834"/>
                  </a:lnTo>
                  <a:lnTo>
                    <a:pt x="101168" y="126834"/>
                  </a:lnTo>
                  <a:lnTo>
                    <a:pt x="97142" y="131572"/>
                  </a:lnTo>
                  <a:lnTo>
                    <a:pt x="92113" y="135178"/>
                  </a:lnTo>
                  <a:lnTo>
                    <a:pt x="80264" y="140233"/>
                  </a:lnTo>
                  <a:lnTo>
                    <a:pt x="73583" y="141516"/>
                  </a:lnTo>
                  <a:lnTo>
                    <a:pt x="39674" y="141516"/>
                  </a:lnTo>
                  <a:lnTo>
                    <a:pt x="39674" y="32232"/>
                  </a:lnTo>
                  <a:lnTo>
                    <a:pt x="73583" y="32232"/>
                  </a:lnTo>
                  <a:lnTo>
                    <a:pt x="101168" y="46837"/>
                  </a:lnTo>
                  <a:lnTo>
                    <a:pt x="105283" y="51549"/>
                  </a:lnTo>
                  <a:lnTo>
                    <a:pt x="108381" y="57238"/>
                  </a:lnTo>
                  <a:lnTo>
                    <a:pt x="110604" y="64033"/>
                  </a:lnTo>
                  <a:lnTo>
                    <a:pt x="112750" y="70815"/>
                  </a:lnTo>
                  <a:lnTo>
                    <a:pt x="113766" y="77800"/>
                  </a:lnTo>
                  <a:lnTo>
                    <a:pt x="113766" y="13982"/>
                  </a:lnTo>
                  <a:lnTo>
                    <a:pt x="75704" y="2286"/>
                  </a:lnTo>
                  <a:lnTo>
                    <a:pt x="66014" y="1892"/>
                  </a:lnTo>
                  <a:lnTo>
                    <a:pt x="0" y="1892"/>
                  </a:lnTo>
                  <a:lnTo>
                    <a:pt x="0" y="171792"/>
                  </a:lnTo>
                  <a:lnTo>
                    <a:pt x="66014" y="171792"/>
                  </a:lnTo>
                  <a:lnTo>
                    <a:pt x="109956" y="161975"/>
                  </a:lnTo>
                  <a:lnTo>
                    <a:pt x="135585" y="141516"/>
                  </a:lnTo>
                  <a:lnTo>
                    <a:pt x="140182" y="135318"/>
                  </a:lnTo>
                  <a:lnTo>
                    <a:pt x="153797" y="95834"/>
                  </a:lnTo>
                  <a:lnTo>
                    <a:pt x="154203" y="86791"/>
                  </a:lnTo>
                  <a:close/>
                </a:path>
                <a:path w="639445" h="173989">
                  <a:moveTo>
                    <a:pt x="336130" y="86791"/>
                  </a:moveTo>
                  <a:lnTo>
                    <a:pt x="326275" y="44958"/>
                  </a:lnTo>
                  <a:lnTo>
                    <a:pt x="299173" y="14668"/>
                  </a:lnTo>
                  <a:lnTo>
                    <a:pt x="295706" y="12623"/>
                  </a:lnTo>
                  <a:lnTo>
                    <a:pt x="295706" y="95846"/>
                  </a:lnTo>
                  <a:lnTo>
                    <a:pt x="294716" y="102857"/>
                  </a:lnTo>
                  <a:lnTo>
                    <a:pt x="290347" y="116332"/>
                  </a:lnTo>
                  <a:lnTo>
                    <a:pt x="287223" y="122008"/>
                  </a:lnTo>
                  <a:lnTo>
                    <a:pt x="283133" y="126682"/>
                  </a:lnTo>
                  <a:lnTo>
                    <a:pt x="279082" y="131368"/>
                  </a:lnTo>
                  <a:lnTo>
                    <a:pt x="274066" y="134886"/>
                  </a:lnTo>
                  <a:lnTo>
                    <a:pt x="262204" y="139801"/>
                  </a:lnTo>
                  <a:lnTo>
                    <a:pt x="255498" y="141033"/>
                  </a:lnTo>
                  <a:lnTo>
                    <a:pt x="240372" y="141033"/>
                  </a:lnTo>
                  <a:lnTo>
                    <a:pt x="205359" y="116332"/>
                  </a:lnTo>
                  <a:lnTo>
                    <a:pt x="200012" y="95846"/>
                  </a:lnTo>
                  <a:lnTo>
                    <a:pt x="200012" y="77736"/>
                  </a:lnTo>
                  <a:lnTo>
                    <a:pt x="216662" y="42367"/>
                  </a:lnTo>
                  <a:lnTo>
                    <a:pt x="240372" y="32562"/>
                  </a:lnTo>
                  <a:lnTo>
                    <a:pt x="255498" y="32562"/>
                  </a:lnTo>
                  <a:lnTo>
                    <a:pt x="290347" y="57365"/>
                  </a:lnTo>
                  <a:lnTo>
                    <a:pt x="295706" y="95846"/>
                  </a:lnTo>
                  <a:lnTo>
                    <a:pt x="295706" y="12623"/>
                  </a:lnTo>
                  <a:lnTo>
                    <a:pt x="257568" y="419"/>
                  </a:lnTo>
                  <a:lnTo>
                    <a:pt x="247980" y="0"/>
                  </a:lnTo>
                  <a:lnTo>
                    <a:pt x="238252" y="419"/>
                  </a:lnTo>
                  <a:lnTo>
                    <a:pt x="196672" y="14579"/>
                  </a:lnTo>
                  <a:lnTo>
                    <a:pt x="169430" y="44831"/>
                  </a:lnTo>
                  <a:lnTo>
                    <a:pt x="159550" y="86791"/>
                  </a:lnTo>
                  <a:lnTo>
                    <a:pt x="159943" y="95846"/>
                  </a:lnTo>
                  <a:lnTo>
                    <a:pt x="173596" y="135915"/>
                  </a:lnTo>
                  <a:lnTo>
                    <a:pt x="203949" y="163398"/>
                  </a:lnTo>
                  <a:lnTo>
                    <a:pt x="247980" y="173685"/>
                  </a:lnTo>
                  <a:lnTo>
                    <a:pt x="257670" y="173266"/>
                  </a:lnTo>
                  <a:lnTo>
                    <a:pt x="299173" y="159118"/>
                  </a:lnTo>
                  <a:lnTo>
                    <a:pt x="326275" y="128765"/>
                  </a:lnTo>
                  <a:lnTo>
                    <a:pt x="335724" y="95846"/>
                  </a:lnTo>
                  <a:lnTo>
                    <a:pt x="336130" y="86791"/>
                  </a:lnTo>
                  <a:close/>
                </a:path>
                <a:path w="639445" h="173989">
                  <a:moveTo>
                    <a:pt x="467715" y="1892"/>
                  </a:moveTo>
                  <a:lnTo>
                    <a:pt x="340575" y="1892"/>
                  </a:lnTo>
                  <a:lnTo>
                    <a:pt x="340575" y="32232"/>
                  </a:lnTo>
                  <a:lnTo>
                    <a:pt x="417525" y="32232"/>
                  </a:lnTo>
                  <a:lnTo>
                    <a:pt x="336473" y="147967"/>
                  </a:lnTo>
                  <a:lnTo>
                    <a:pt x="335610" y="149606"/>
                  </a:lnTo>
                  <a:lnTo>
                    <a:pt x="334340" y="153085"/>
                  </a:lnTo>
                  <a:lnTo>
                    <a:pt x="334048" y="154876"/>
                  </a:lnTo>
                  <a:lnTo>
                    <a:pt x="334048" y="171792"/>
                  </a:lnTo>
                  <a:lnTo>
                    <a:pt x="465137" y="171792"/>
                  </a:lnTo>
                  <a:lnTo>
                    <a:pt x="465137" y="141516"/>
                  </a:lnTo>
                  <a:lnTo>
                    <a:pt x="384187" y="141516"/>
                  </a:lnTo>
                  <a:lnTo>
                    <a:pt x="465137" y="25819"/>
                  </a:lnTo>
                  <a:lnTo>
                    <a:pt x="466051" y="24015"/>
                  </a:lnTo>
                  <a:lnTo>
                    <a:pt x="467360" y="20129"/>
                  </a:lnTo>
                  <a:lnTo>
                    <a:pt x="467715" y="18135"/>
                  </a:lnTo>
                  <a:lnTo>
                    <a:pt x="467715" y="1892"/>
                  </a:lnTo>
                  <a:close/>
                </a:path>
                <a:path w="639445" h="173989">
                  <a:moveTo>
                    <a:pt x="639140" y="171805"/>
                  </a:moveTo>
                  <a:lnTo>
                    <a:pt x="624382" y="133692"/>
                  </a:lnTo>
                  <a:lnTo>
                    <a:pt x="613981" y="106845"/>
                  </a:lnTo>
                  <a:lnTo>
                    <a:pt x="586905" y="36880"/>
                  </a:lnTo>
                  <a:lnTo>
                    <a:pt x="576414" y="9779"/>
                  </a:lnTo>
                  <a:lnTo>
                    <a:pt x="576414" y="106845"/>
                  </a:lnTo>
                  <a:lnTo>
                    <a:pt x="529996" y="106845"/>
                  </a:lnTo>
                  <a:lnTo>
                    <a:pt x="545706" y="60337"/>
                  </a:lnTo>
                  <a:lnTo>
                    <a:pt x="546849" y="57365"/>
                  </a:lnTo>
                  <a:lnTo>
                    <a:pt x="548017" y="54076"/>
                  </a:lnTo>
                  <a:lnTo>
                    <a:pt x="550710" y="45872"/>
                  </a:lnTo>
                  <a:lnTo>
                    <a:pt x="551967" y="41529"/>
                  </a:lnTo>
                  <a:lnTo>
                    <a:pt x="553186" y="36880"/>
                  </a:lnTo>
                  <a:lnTo>
                    <a:pt x="554532" y="41630"/>
                  </a:lnTo>
                  <a:lnTo>
                    <a:pt x="555917" y="46024"/>
                  </a:lnTo>
                  <a:lnTo>
                    <a:pt x="559841" y="57632"/>
                  </a:lnTo>
                  <a:lnTo>
                    <a:pt x="560857" y="60566"/>
                  </a:lnTo>
                  <a:lnTo>
                    <a:pt x="576414" y="106845"/>
                  </a:lnTo>
                  <a:lnTo>
                    <a:pt x="576414" y="9779"/>
                  </a:lnTo>
                  <a:lnTo>
                    <a:pt x="573366" y="1892"/>
                  </a:lnTo>
                  <a:lnTo>
                    <a:pt x="533044" y="1892"/>
                  </a:lnTo>
                  <a:lnTo>
                    <a:pt x="467233" y="171805"/>
                  </a:lnTo>
                  <a:lnTo>
                    <a:pt x="501294" y="171805"/>
                  </a:lnTo>
                  <a:lnTo>
                    <a:pt x="504050" y="170942"/>
                  </a:lnTo>
                  <a:lnTo>
                    <a:pt x="508558" y="167436"/>
                  </a:lnTo>
                  <a:lnTo>
                    <a:pt x="510070" y="165506"/>
                  </a:lnTo>
                  <a:lnTo>
                    <a:pt x="510857" y="163309"/>
                  </a:lnTo>
                  <a:lnTo>
                    <a:pt x="520915" y="133692"/>
                  </a:lnTo>
                  <a:lnTo>
                    <a:pt x="585520" y="133692"/>
                  </a:lnTo>
                  <a:lnTo>
                    <a:pt x="596392" y="165811"/>
                  </a:lnTo>
                  <a:lnTo>
                    <a:pt x="597928" y="167843"/>
                  </a:lnTo>
                  <a:lnTo>
                    <a:pt x="602361" y="170992"/>
                  </a:lnTo>
                  <a:lnTo>
                    <a:pt x="605180" y="171805"/>
                  </a:lnTo>
                  <a:lnTo>
                    <a:pt x="639140" y="17180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247436" y="6547326"/>
            <a:ext cx="1154430" cy="168275"/>
            <a:chOff x="5247436" y="6547326"/>
            <a:chExt cx="1154430" cy="168275"/>
          </a:xfrm>
        </p:grpSpPr>
        <p:sp>
          <p:nvSpPr>
            <p:cNvPr id="25" name="object 25"/>
            <p:cNvSpPr/>
            <p:nvPr/>
          </p:nvSpPr>
          <p:spPr>
            <a:xfrm>
              <a:off x="5247436" y="6547326"/>
              <a:ext cx="143725" cy="16797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11330" y="6547326"/>
              <a:ext cx="161963" cy="16784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99086" y="6549206"/>
              <a:ext cx="115773" cy="1642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46966" y="6549199"/>
              <a:ext cx="163195" cy="164465"/>
            </a:xfrm>
            <a:custGeom>
              <a:avLst/>
              <a:gdLst/>
              <a:ahLst/>
              <a:cxnLst/>
              <a:rect l="l" t="t" r="r" b="b"/>
              <a:pathLst>
                <a:path w="163195" h="164465">
                  <a:moveTo>
                    <a:pt x="22212" y="0"/>
                  </a:moveTo>
                  <a:lnTo>
                    <a:pt x="0" y="0"/>
                  </a:lnTo>
                  <a:lnTo>
                    <a:pt x="0" y="164211"/>
                  </a:lnTo>
                  <a:lnTo>
                    <a:pt x="22212" y="164211"/>
                  </a:lnTo>
                  <a:lnTo>
                    <a:pt x="22212" y="0"/>
                  </a:lnTo>
                  <a:close/>
                </a:path>
                <a:path w="163195" h="164465">
                  <a:moveTo>
                    <a:pt x="162864" y="12"/>
                  </a:moveTo>
                  <a:lnTo>
                    <a:pt x="61645" y="12"/>
                  </a:lnTo>
                  <a:lnTo>
                    <a:pt x="61645" y="17792"/>
                  </a:lnTo>
                  <a:lnTo>
                    <a:pt x="61645" y="72402"/>
                  </a:lnTo>
                  <a:lnTo>
                    <a:pt x="61645" y="90182"/>
                  </a:lnTo>
                  <a:lnTo>
                    <a:pt x="61645" y="146062"/>
                  </a:lnTo>
                  <a:lnTo>
                    <a:pt x="61645" y="163842"/>
                  </a:lnTo>
                  <a:lnTo>
                    <a:pt x="162864" y="163842"/>
                  </a:lnTo>
                  <a:lnTo>
                    <a:pt x="162864" y="146062"/>
                  </a:lnTo>
                  <a:lnTo>
                    <a:pt x="83997" y="146062"/>
                  </a:lnTo>
                  <a:lnTo>
                    <a:pt x="83997" y="90182"/>
                  </a:lnTo>
                  <a:lnTo>
                    <a:pt x="147828" y="90182"/>
                  </a:lnTo>
                  <a:lnTo>
                    <a:pt x="147828" y="72402"/>
                  </a:lnTo>
                  <a:lnTo>
                    <a:pt x="83997" y="72402"/>
                  </a:lnTo>
                  <a:lnTo>
                    <a:pt x="83997" y="17792"/>
                  </a:lnTo>
                  <a:lnTo>
                    <a:pt x="162864" y="17792"/>
                  </a:lnTo>
                  <a:lnTo>
                    <a:pt x="162864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939472" y="6549199"/>
              <a:ext cx="121412" cy="16421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80277" y="6549205"/>
              <a:ext cx="133184" cy="16421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39586" y="6547326"/>
              <a:ext cx="161975" cy="16784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4300144" y="5908840"/>
            <a:ext cx="796925" cy="1137285"/>
          </a:xfrm>
          <a:custGeom>
            <a:avLst/>
            <a:gdLst/>
            <a:ahLst/>
            <a:cxnLst/>
            <a:rect l="l" t="t" r="r" b="b"/>
            <a:pathLst>
              <a:path w="796925" h="1137284">
                <a:moveTo>
                  <a:pt x="550379" y="149250"/>
                </a:moveTo>
                <a:lnTo>
                  <a:pt x="541947" y="102031"/>
                </a:lnTo>
                <a:lnTo>
                  <a:pt x="520103" y="61061"/>
                </a:lnTo>
                <a:lnTo>
                  <a:pt x="487260" y="28765"/>
                </a:lnTo>
                <a:lnTo>
                  <a:pt x="445871" y="7607"/>
                </a:lnTo>
                <a:lnTo>
                  <a:pt x="398386" y="0"/>
                </a:lnTo>
                <a:lnTo>
                  <a:pt x="350901" y="7594"/>
                </a:lnTo>
                <a:lnTo>
                  <a:pt x="309524" y="28752"/>
                </a:lnTo>
                <a:lnTo>
                  <a:pt x="276694" y="61010"/>
                </a:lnTo>
                <a:lnTo>
                  <a:pt x="254838" y="101968"/>
                </a:lnTo>
                <a:lnTo>
                  <a:pt x="246418" y="149186"/>
                </a:lnTo>
                <a:lnTo>
                  <a:pt x="246418" y="152831"/>
                </a:lnTo>
                <a:lnTo>
                  <a:pt x="249593" y="153682"/>
                </a:lnTo>
                <a:lnTo>
                  <a:pt x="285826" y="130670"/>
                </a:lnTo>
                <a:lnTo>
                  <a:pt x="322110" y="114808"/>
                </a:lnTo>
                <a:lnTo>
                  <a:pt x="359727" y="105156"/>
                </a:lnTo>
                <a:lnTo>
                  <a:pt x="398386" y="101892"/>
                </a:lnTo>
                <a:lnTo>
                  <a:pt x="437045" y="105156"/>
                </a:lnTo>
                <a:lnTo>
                  <a:pt x="474662" y="114808"/>
                </a:lnTo>
                <a:lnTo>
                  <a:pt x="510971" y="130670"/>
                </a:lnTo>
                <a:lnTo>
                  <a:pt x="545655" y="152565"/>
                </a:lnTo>
                <a:lnTo>
                  <a:pt x="547166" y="153682"/>
                </a:lnTo>
                <a:lnTo>
                  <a:pt x="550379" y="152831"/>
                </a:lnTo>
                <a:lnTo>
                  <a:pt x="550379" y="149250"/>
                </a:lnTo>
                <a:close/>
              </a:path>
              <a:path w="796925" h="1137284">
                <a:moveTo>
                  <a:pt x="672084" y="756818"/>
                </a:moveTo>
                <a:lnTo>
                  <a:pt x="671169" y="754278"/>
                </a:lnTo>
                <a:lnTo>
                  <a:pt x="664527" y="753008"/>
                </a:lnTo>
                <a:lnTo>
                  <a:pt x="649439" y="750468"/>
                </a:lnTo>
                <a:lnTo>
                  <a:pt x="565238" y="735228"/>
                </a:lnTo>
                <a:lnTo>
                  <a:pt x="535647" y="731761"/>
                </a:lnTo>
                <a:lnTo>
                  <a:pt x="535647" y="867308"/>
                </a:lnTo>
                <a:lnTo>
                  <a:pt x="522198" y="882548"/>
                </a:lnTo>
                <a:lnTo>
                  <a:pt x="512622" y="891438"/>
                </a:lnTo>
                <a:lnTo>
                  <a:pt x="502297" y="897788"/>
                </a:lnTo>
                <a:lnTo>
                  <a:pt x="486651" y="906678"/>
                </a:lnTo>
                <a:lnTo>
                  <a:pt x="486448" y="905408"/>
                </a:lnTo>
                <a:lnTo>
                  <a:pt x="486295" y="905408"/>
                </a:lnTo>
                <a:lnTo>
                  <a:pt x="486016" y="904138"/>
                </a:lnTo>
                <a:lnTo>
                  <a:pt x="483768" y="895248"/>
                </a:lnTo>
                <a:lnTo>
                  <a:pt x="479259" y="888898"/>
                </a:lnTo>
                <a:lnTo>
                  <a:pt x="473964" y="883272"/>
                </a:lnTo>
                <a:lnTo>
                  <a:pt x="473964" y="920648"/>
                </a:lnTo>
                <a:lnTo>
                  <a:pt x="469836" y="933348"/>
                </a:lnTo>
                <a:lnTo>
                  <a:pt x="461492" y="942238"/>
                </a:lnTo>
                <a:lnTo>
                  <a:pt x="449681" y="948588"/>
                </a:lnTo>
                <a:lnTo>
                  <a:pt x="446887" y="948588"/>
                </a:lnTo>
                <a:lnTo>
                  <a:pt x="443928" y="949858"/>
                </a:lnTo>
                <a:lnTo>
                  <a:pt x="436372" y="949858"/>
                </a:lnTo>
                <a:lnTo>
                  <a:pt x="431876" y="948588"/>
                </a:lnTo>
                <a:lnTo>
                  <a:pt x="427799" y="946048"/>
                </a:lnTo>
                <a:lnTo>
                  <a:pt x="424599" y="938428"/>
                </a:lnTo>
                <a:lnTo>
                  <a:pt x="420141" y="932078"/>
                </a:lnTo>
                <a:lnTo>
                  <a:pt x="417995" y="929640"/>
                </a:lnTo>
                <a:lnTo>
                  <a:pt x="417995" y="956208"/>
                </a:lnTo>
                <a:lnTo>
                  <a:pt x="415213" y="970178"/>
                </a:lnTo>
                <a:lnTo>
                  <a:pt x="407644" y="981608"/>
                </a:lnTo>
                <a:lnTo>
                  <a:pt x="396430" y="989228"/>
                </a:lnTo>
                <a:lnTo>
                  <a:pt x="382714" y="991768"/>
                </a:lnTo>
                <a:lnTo>
                  <a:pt x="368947" y="989228"/>
                </a:lnTo>
                <a:lnTo>
                  <a:pt x="357720" y="981608"/>
                </a:lnTo>
                <a:lnTo>
                  <a:pt x="350151" y="970178"/>
                </a:lnTo>
                <a:lnTo>
                  <a:pt x="347383" y="956208"/>
                </a:lnTo>
                <a:lnTo>
                  <a:pt x="350151" y="943508"/>
                </a:lnTo>
                <a:lnTo>
                  <a:pt x="357720" y="932078"/>
                </a:lnTo>
                <a:lnTo>
                  <a:pt x="368947" y="924458"/>
                </a:lnTo>
                <a:lnTo>
                  <a:pt x="382714" y="921918"/>
                </a:lnTo>
                <a:lnTo>
                  <a:pt x="396430" y="924458"/>
                </a:lnTo>
                <a:lnTo>
                  <a:pt x="407644" y="932078"/>
                </a:lnTo>
                <a:lnTo>
                  <a:pt x="415213" y="943508"/>
                </a:lnTo>
                <a:lnTo>
                  <a:pt x="417995" y="956208"/>
                </a:lnTo>
                <a:lnTo>
                  <a:pt x="417995" y="929640"/>
                </a:lnTo>
                <a:lnTo>
                  <a:pt x="414578" y="925728"/>
                </a:lnTo>
                <a:lnTo>
                  <a:pt x="410667" y="921918"/>
                </a:lnTo>
                <a:lnTo>
                  <a:pt x="408076" y="919378"/>
                </a:lnTo>
                <a:lnTo>
                  <a:pt x="408495" y="913028"/>
                </a:lnTo>
                <a:lnTo>
                  <a:pt x="408825" y="907948"/>
                </a:lnTo>
                <a:lnTo>
                  <a:pt x="413499" y="897788"/>
                </a:lnTo>
                <a:lnTo>
                  <a:pt x="421538" y="888898"/>
                </a:lnTo>
                <a:lnTo>
                  <a:pt x="432384" y="883818"/>
                </a:lnTo>
                <a:lnTo>
                  <a:pt x="435229" y="883818"/>
                </a:lnTo>
                <a:lnTo>
                  <a:pt x="438137" y="882548"/>
                </a:lnTo>
                <a:lnTo>
                  <a:pt x="441058" y="882548"/>
                </a:lnTo>
                <a:lnTo>
                  <a:pt x="451827" y="885088"/>
                </a:lnTo>
                <a:lnTo>
                  <a:pt x="461225" y="890168"/>
                </a:lnTo>
                <a:lnTo>
                  <a:pt x="468553" y="897788"/>
                </a:lnTo>
                <a:lnTo>
                  <a:pt x="473113" y="907948"/>
                </a:lnTo>
                <a:lnTo>
                  <a:pt x="473964" y="920648"/>
                </a:lnTo>
                <a:lnTo>
                  <a:pt x="473964" y="883272"/>
                </a:lnTo>
                <a:lnTo>
                  <a:pt x="473290" y="882548"/>
                </a:lnTo>
                <a:lnTo>
                  <a:pt x="478358" y="878738"/>
                </a:lnTo>
                <a:lnTo>
                  <a:pt x="480047" y="877468"/>
                </a:lnTo>
                <a:lnTo>
                  <a:pt x="483171" y="873658"/>
                </a:lnTo>
                <a:lnTo>
                  <a:pt x="485267" y="871118"/>
                </a:lnTo>
                <a:lnTo>
                  <a:pt x="488442" y="863498"/>
                </a:lnTo>
                <a:lnTo>
                  <a:pt x="519861" y="866038"/>
                </a:lnTo>
                <a:lnTo>
                  <a:pt x="531202" y="867308"/>
                </a:lnTo>
                <a:lnTo>
                  <a:pt x="535647" y="867308"/>
                </a:lnTo>
                <a:lnTo>
                  <a:pt x="535647" y="731761"/>
                </a:lnTo>
                <a:lnTo>
                  <a:pt x="500418" y="727608"/>
                </a:lnTo>
                <a:lnTo>
                  <a:pt x="478548" y="726389"/>
                </a:lnTo>
                <a:lnTo>
                  <a:pt x="478548" y="848258"/>
                </a:lnTo>
                <a:lnTo>
                  <a:pt x="475932" y="858418"/>
                </a:lnTo>
                <a:lnTo>
                  <a:pt x="470103" y="867308"/>
                </a:lnTo>
                <a:lnTo>
                  <a:pt x="461543" y="873658"/>
                </a:lnTo>
                <a:lnTo>
                  <a:pt x="459740" y="873658"/>
                </a:lnTo>
                <a:lnTo>
                  <a:pt x="457898" y="872388"/>
                </a:lnTo>
                <a:lnTo>
                  <a:pt x="455955" y="872388"/>
                </a:lnTo>
                <a:lnTo>
                  <a:pt x="457492" y="866038"/>
                </a:lnTo>
                <a:lnTo>
                  <a:pt x="457530" y="859688"/>
                </a:lnTo>
                <a:lnTo>
                  <a:pt x="455739" y="852068"/>
                </a:lnTo>
                <a:lnTo>
                  <a:pt x="450672" y="840638"/>
                </a:lnTo>
                <a:lnTo>
                  <a:pt x="447217" y="836828"/>
                </a:lnTo>
                <a:lnTo>
                  <a:pt x="444080" y="833386"/>
                </a:lnTo>
                <a:lnTo>
                  <a:pt x="444080" y="860958"/>
                </a:lnTo>
                <a:lnTo>
                  <a:pt x="443966" y="864768"/>
                </a:lnTo>
                <a:lnTo>
                  <a:pt x="442798" y="869848"/>
                </a:lnTo>
                <a:lnTo>
                  <a:pt x="432866" y="869848"/>
                </a:lnTo>
                <a:lnTo>
                  <a:pt x="428904" y="871118"/>
                </a:lnTo>
                <a:lnTo>
                  <a:pt x="422859" y="872388"/>
                </a:lnTo>
                <a:lnTo>
                  <a:pt x="417423" y="874928"/>
                </a:lnTo>
                <a:lnTo>
                  <a:pt x="412775" y="878738"/>
                </a:lnTo>
                <a:lnTo>
                  <a:pt x="408457" y="873658"/>
                </a:lnTo>
                <a:lnTo>
                  <a:pt x="403466" y="869848"/>
                </a:lnTo>
                <a:lnTo>
                  <a:pt x="403288" y="869734"/>
                </a:lnTo>
                <a:lnTo>
                  <a:pt x="403288" y="888898"/>
                </a:lnTo>
                <a:lnTo>
                  <a:pt x="399821" y="893978"/>
                </a:lnTo>
                <a:lnTo>
                  <a:pt x="397179" y="900328"/>
                </a:lnTo>
                <a:lnTo>
                  <a:pt x="395401" y="906678"/>
                </a:lnTo>
                <a:lnTo>
                  <a:pt x="394563" y="913028"/>
                </a:lnTo>
                <a:lnTo>
                  <a:pt x="390055" y="911758"/>
                </a:lnTo>
                <a:lnTo>
                  <a:pt x="371767" y="911758"/>
                </a:lnTo>
                <a:lnTo>
                  <a:pt x="367512" y="913028"/>
                </a:lnTo>
                <a:lnTo>
                  <a:pt x="359664" y="915568"/>
                </a:lnTo>
                <a:lnTo>
                  <a:pt x="352780" y="919378"/>
                </a:lnTo>
                <a:lnTo>
                  <a:pt x="347154" y="924458"/>
                </a:lnTo>
                <a:lnTo>
                  <a:pt x="345414" y="921918"/>
                </a:lnTo>
                <a:lnTo>
                  <a:pt x="344512" y="919378"/>
                </a:lnTo>
                <a:lnTo>
                  <a:pt x="343166" y="915568"/>
                </a:lnTo>
                <a:lnTo>
                  <a:pt x="342341" y="901598"/>
                </a:lnTo>
                <a:lnTo>
                  <a:pt x="346468" y="890168"/>
                </a:lnTo>
                <a:lnTo>
                  <a:pt x="354812" y="880008"/>
                </a:lnTo>
                <a:lnTo>
                  <a:pt x="366598" y="874928"/>
                </a:lnTo>
                <a:lnTo>
                  <a:pt x="369443" y="873658"/>
                </a:lnTo>
                <a:lnTo>
                  <a:pt x="375272" y="873658"/>
                </a:lnTo>
                <a:lnTo>
                  <a:pt x="383679" y="874928"/>
                </a:lnTo>
                <a:lnTo>
                  <a:pt x="391375" y="877468"/>
                </a:lnTo>
                <a:lnTo>
                  <a:pt x="398005" y="882548"/>
                </a:lnTo>
                <a:lnTo>
                  <a:pt x="403288" y="888898"/>
                </a:lnTo>
                <a:lnTo>
                  <a:pt x="403288" y="869734"/>
                </a:lnTo>
                <a:lnTo>
                  <a:pt x="401612" y="868578"/>
                </a:lnTo>
                <a:lnTo>
                  <a:pt x="399757" y="867308"/>
                </a:lnTo>
                <a:lnTo>
                  <a:pt x="397916" y="866038"/>
                </a:lnTo>
                <a:lnTo>
                  <a:pt x="391883" y="863498"/>
                </a:lnTo>
                <a:lnTo>
                  <a:pt x="391782" y="858418"/>
                </a:lnTo>
                <a:lnTo>
                  <a:pt x="392950" y="853338"/>
                </a:lnTo>
                <a:lnTo>
                  <a:pt x="398754" y="843178"/>
                </a:lnTo>
                <a:lnTo>
                  <a:pt x="404355" y="839368"/>
                </a:lnTo>
                <a:lnTo>
                  <a:pt x="413219" y="836828"/>
                </a:lnTo>
                <a:lnTo>
                  <a:pt x="417804" y="836828"/>
                </a:lnTo>
                <a:lnTo>
                  <a:pt x="444080" y="860958"/>
                </a:lnTo>
                <a:lnTo>
                  <a:pt x="444080" y="833386"/>
                </a:lnTo>
                <a:lnTo>
                  <a:pt x="442595" y="831748"/>
                </a:lnTo>
                <a:lnTo>
                  <a:pt x="432219" y="826668"/>
                </a:lnTo>
                <a:lnTo>
                  <a:pt x="420281" y="822858"/>
                </a:lnTo>
                <a:lnTo>
                  <a:pt x="424497" y="819048"/>
                </a:lnTo>
                <a:lnTo>
                  <a:pt x="430110" y="815238"/>
                </a:lnTo>
                <a:lnTo>
                  <a:pt x="436778" y="812698"/>
                </a:lnTo>
                <a:lnTo>
                  <a:pt x="439597" y="812698"/>
                </a:lnTo>
                <a:lnTo>
                  <a:pt x="442544" y="811428"/>
                </a:lnTo>
                <a:lnTo>
                  <a:pt x="445439" y="811428"/>
                </a:lnTo>
                <a:lnTo>
                  <a:pt x="456222" y="813968"/>
                </a:lnTo>
                <a:lnTo>
                  <a:pt x="465632" y="819048"/>
                </a:lnTo>
                <a:lnTo>
                  <a:pt x="472960" y="826668"/>
                </a:lnTo>
                <a:lnTo>
                  <a:pt x="477494" y="836828"/>
                </a:lnTo>
                <a:lnTo>
                  <a:pt x="478548" y="848258"/>
                </a:lnTo>
                <a:lnTo>
                  <a:pt x="478548" y="726389"/>
                </a:lnTo>
                <a:lnTo>
                  <a:pt x="429895" y="727608"/>
                </a:lnTo>
                <a:lnTo>
                  <a:pt x="415163" y="733386"/>
                </a:lnTo>
                <a:lnTo>
                  <a:pt x="415163" y="824128"/>
                </a:lnTo>
                <a:lnTo>
                  <a:pt x="407555" y="824128"/>
                </a:lnTo>
                <a:lnTo>
                  <a:pt x="381774" y="846988"/>
                </a:lnTo>
                <a:lnTo>
                  <a:pt x="380339" y="849528"/>
                </a:lnTo>
                <a:lnTo>
                  <a:pt x="379488" y="853338"/>
                </a:lnTo>
                <a:lnTo>
                  <a:pt x="376720" y="846988"/>
                </a:lnTo>
                <a:lnTo>
                  <a:pt x="372389" y="840638"/>
                </a:lnTo>
                <a:lnTo>
                  <a:pt x="366852" y="833818"/>
                </a:lnTo>
                <a:lnTo>
                  <a:pt x="366852" y="858418"/>
                </a:lnTo>
                <a:lnTo>
                  <a:pt x="345046" y="858418"/>
                </a:lnTo>
                <a:lnTo>
                  <a:pt x="345046" y="871118"/>
                </a:lnTo>
                <a:lnTo>
                  <a:pt x="336473" y="881278"/>
                </a:lnTo>
                <a:lnTo>
                  <a:pt x="330898" y="892708"/>
                </a:lnTo>
                <a:lnTo>
                  <a:pt x="328701" y="905408"/>
                </a:lnTo>
                <a:lnTo>
                  <a:pt x="330288" y="919378"/>
                </a:lnTo>
                <a:lnTo>
                  <a:pt x="327494" y="919378"/>
                </a:lnTo>
                <a:lnTo>
                  <a:pt x="291782" y="892708"/>
                </a:lnTo>
                <a:lnTo>
                  <a:pt x="290626" y="886358"/>
                </a:lnTo>
                <a:lnTo>
                  <a:pt x="290626" y="880008"/>
                </a:lnTo>
                <a:lnTo>
                  <a:pt x="291706" y="873658"/>
                </a:lnTo>
                <a:lnTo>
                  <a:pt x="293814" y="867308"/>
                </a:lnTo>
                <a:lnTo>
                  <a:pt x="299554" y="869848"/>
                </a:lnTo>
                <a:lnTo>
                  <a:pt x="307619" y="872388"/>
                </a:lnTo>
                <a:lnTo>
                  <a:pt x="324358" y="872388"/>
                </a:lnTo>
                <a:lnTo>
                  <a:pt x="331012" y="871118"/>
                </a:lnTo>
                <a:lnTo>
                  <a:pt x="338226" y="869848"/>
                </a:lnTo>
                <a:lnTo>
                  <a:pt x="338683" y="869848"/>
                </a:lnTo>
                <a:lnTo>
                  <a:pt x="339166" y="868578"/>
                </a:lnTo>
                <a:lnTo>
                  <a:pt x="340906" y="869848"/>
                </a:lnTo>
                <a:lnTo>
                  <a:pt x="342874" y="871118"/>
                </a:lnTo>
                <a:lnTo>
                  <a:pt x="345046" y="871118"/>
                </a:lnTo>
                <a:lnTo>
                  <a:pt x="345046" y="858418"/>
                </a:lnTo>
                <a:lnTo>
                  <a:pt x="342290" y="858418"/>
                </a:lnTo>
                <a:lnTo>
                  <a:pt x="339648" y="857148"/>
                </a:lnTo>
                <a:lnTo>
                  <a:pt x="337019" y="855878"/>
                </a:lnTo>
                <a:lnTo>
                  <a:pt x="329526" y="849528"/>
                </a:lnTo>
                <a:lnTo>
                  <a:pt x="326021" y="855878"/>
                </a:lnTo>
                <a:lnTo>
                  <a:pt x="320687" y="857148"/>
                </a:lnTo>
                <a:lnTo>
                  <a:pt x="301320" y="857148"/>
                </a:lnTo>
                <a:lnTo>
                  <a:pt x="294589" y="854608"/>
                </a:lnTo>
                <a:lnTo>
                  <a:pt x="290423" y="853338"/>
                </a:lnTo>
                <a:lnTo>
                  <a:pt x="320230" y="830478"/>
                </a:lnTo>
                <a:lnTo>
                  <a:pt x="320903" y="826668"/>
                </a:lnTo>
                <a:lnTo>
                  <a:pt x="323037" y="815238"/>
                </a:lnTo>
                <a:lnTo>
                  <a:pt x="325970" y="807618"/>
                </a:lnTo>
                <a:lnTo>
                  <a:pt x="329272" y="801268"/>
                </a:lnTo>
                <a:lnTo>
                  <a:pt x="332524" y="796188"/>
                </a:lnTo>
                <a:lnTo>
                  <a:pt x="336232" y="803808"/>
                </a:lnTo>
                <a:lnTo>
                  <a:pt x="339750" y="811428"/>
                </a:lnTo>
                <a:lnTo>
                  <a:pt x="342392" y="820318"/>
                </a:lnTo>
                <a:lnTo>
                  <a:pt x="343484" y="826668"/>
                </a:lnTo>
                <a:lnTo>
                  <a:pt x="343522" y="830478"/>
                </a:lnTo>
                <a:lnTo>
                  <a:pt x="346189" y="831748"/>
                </a:lnTo>
                <a:lnTo>
                  <a:pt x="354406" y="839368"/>
                </a:lnTo>
                <a:lnTo>
                  <a:pt x="360349" y="845718"/>
                </a:lnTo>
                <a:lnTo>
                  <a:pt x="364363" y="852068"/>
                </a:lnTo>
                <a:lnTo>
                  <a:pt x="366852" y="858418"/>
                </a:lnTo>
                <a:lnTo>
                  <a:pt x="366852" y="833818"/>
                </a:lnTo>
                <a:lnTo>
                  <a:pt x="366204" y="833018"/>
                </a:lnTo>
                <a:lnTo>
                  <a:pt x="357822" y="824128"/>
                </a:lnTo>
                <a:lnTo>
                  <a:pt x="361492" y="819048"/>
                </a:lnTo>
                <a:lnTo>
                  <a:pt x="366179" y="815238"/>
                </a:lnTo>
                <a:lnTo>
                  <a:pt x="371741" y="811428"/>
                </a:lnTo>
                <a:lnTo>
                  <a:pt x="378117" y="808888"/>
                </a:lnTo>
                <a:lnTo>
                  <a:pt x="380949" y="807618"/>
                </a:lnTo>
                <a:lnTo>
                  <a:pt x="386803" y="807618"/>
                </a:lnTo>
                <a:lnTo>
                  <a:pt x="395363" y="808888"/>
                </a:lnTo>
                <a:lnTo>
                  <a:pt x="403174" y="811428"/>
                </a:lnTo>
                <a:lnTo>
                  <a:pt x="409879" y="816508"/>
                </a:lnTo>
                <a:lnTo>
                  <a:pt x="415163" y="824128"/>
                </a:lnTo>
                <a:lnTo>
                  <a:pt x="415163" y="733386"/>
                </a:lnTo>
                <a:lnTo>
                  <a:pt x="411416" y="739038"/>
                </a:lnTo>
                <a:lnTo>
                  <a:pt x="409613" y="749198"/>
                </a:lnTo>
                <a:lnTo>
                  <a:pt x="409600" y="799998"/>
                </a:lnTo>
                <a:lnTo>
                  <a:pt x="402831" y="797458"/>
                </a:lnTo>
                <a:lnTo>
                  <a:pt x="399059" y="796188"/>
                </a:lnTo>
                <a:lnTo>
                  <a:pt x="395300" y="794918"/>
                </a:lnTo>
                <a:lnTo>
                  <a:pt x="387375" y="794918"/>
                </a:lnTo>
                <a:lnTo>
                  <a:pt x="387375" y="749198"/>
                </a:lnTo>
                <a:lnTo>
                  <a:pt x="385445" y="740308"/>
                </a:lnTo>
                <a:lnTo>
                  <a:pt x="381215" y="733958"/>
                </a:lnTo>
                <a:lnTo>
                  <a:pt x="374992" y="730148"/>
                </a:lnTo>
                <a:lnTo>
                  <a:pt x="367131" y="727608"/>
                </a:lnTo>
                <a:lnTo>
                  <a:pt x="341795" y="726338"/>
                </a:lnTo>
                <a:lnTo>
                  <a:pt x="296608" y="728878"/>
                </a:lnTo>
                <a:lnTo>
                  <a:pt x="231800" y="736498"/>
                </a:lnTo>
                <a:lnTo>
                  <a:pt x="133375" y="754278"/>
                </a:lnTo>
                <a:lnTo>
                  <a:pt x="133134" y="754278"/>
                </a:lnTo>
                <a:lnTo>
                  <a:pt x="125298" y="755548"/>
                </a:lnTo>
                <a:lnTo>
                  <a:pt x="124625" y="756818"/>
                </a:lnTo>
                <a:lnTo>
                  <a:pt x="126746" y="764438"/>
                </a:lnTo>
                <a:lnTo>
                  <a:pt x="145757" y="817778"/>
                </a:lnTo>
                <a:lnTo>
                  <a:pt x="169240" y="866038"/>
                </a:lnTo>
                <a:lnTo>
                  <a:pt x="196773" y="909218"/>
                </a:lnTo>
                <a:lnTo>
                  <a:pt x="227939" y="946048"/>
                </a:lnTo>
                <a:lnTo>
                  <a:pt x="262343" y="977798"/>
                </a:lnTo>
                <a:lnTo>
                  <a:pt x="299554" y="1001928"/>
                </a:lnTo>
                <a:lnTo>
                  <a:pt x="300583" y="1001928"/>
                </a:lnTo>
                <a:lnTo>
                  <a:pt x="301701" y="1003198"/>
                </a:lnTo>
                <a:lnTo>
                  <a:pt x="303263" y="1003198"/>
                </a:lnTo>
                <a:lnTo>
                  <a:pt x="304266" y="1004468"/>
                </a:lnTo>
                <a:lnTo>
                  <a:pt x="305346" y="1004468"/>
                </a:lnTo>
                <a:lnTo>
                  <a:pt x="327685" y="1014628"/>
                </a:lnTo>
                <a:lnTo>
                  <a:pt x="350710" y="1020978"/>
                </a:lnTo>
                <a:lnTo>
                  <a:pt x="374319" y="1024788"/>
                </a:lnTo>
                <a:lnTo>
                  <a:pt x="398475" y="1026058"/>
                </a:lnTo>
                <a:lnTo>
                  <a:pt x="440766" y="1022248"/>
                </a:lnTo>
                <a:lnTo>
                  <a:pt x="481241" y="1009548"/>
                </a:lnTo>
                <a:lnTo>
                  <a:pt x="512737" y="991768"/>
                </a:lnTo>
                <a:lnTo>
                  <a:pt x="519493" y="987958"/>
                </a:lnTo>
                <a:lnTo>
                  <a:pt x="555091" y="960018"/>
                </a:lnTo>
                <a:lnTo>
                  <a:pt x="564730" y="949858"/>
                </a:lnTo>
                <a:lnTo>
                  <a:pt x="587641" y="925728"/>
                </a:lnTo>
                <a:lnTo>
                  <a:pt x="587387" y="925728"/>
                </a:lnTo>
                <a:lnTo>
                  <a:pt x="600938" y="906678"/>
                </a:lnTo>
                <a:lnTo>
                  <a:pt x="612686" y="890168"/>
                </a:lnTo>
                <a:lnTo>
                  <a:pt x="627900" y="863498"/>
                </a:lnTo>
                <a:lnTo>
                  <a:pt x="635139" y="850798"/>
                </a:lnTo>
                <a:lnTo>
                  <a:pt x="653313" y="811428"/>
                </a:lnTo>
                <a:lnTo>
                  <a:pt x="654494" y="808888"/>
                </a:lnTo>
                <a:lnTo>
                  <a:pt x="654926" y="807618"/>
                </a:lnTo>
                <a:lnTo>
                  <a:pt x="657517" y="799998"/>
                </a:lnTo>
                <a:lnTo>
                  <a:pt x="670471" y="761898"/>
                </a:lnTo>
                <a:lnTo>
                  <a:pt x="672084" y="756818"/>
                </a:lnTo>
                <a:close/>
              </a:path>
              <a:path w="796925" h="1137284">
                <a:moveTo>
                  <a:pt x="696137" y="581990"/>
                </a:moveTo>
                <a:lnTo>
                  <a:pt x="693801" y="526249"/>
                </a:lnTo>
                <a:lnTo>
                  <a:pt x="687019" y="472554"/>
                </a:lnTo>
                <a:lnTo>
                  <a:pt x="676059" y="421322"/>
                </a:lnTo>
                <a:lnTo>
                  <a:pt x="661187" y="372973"/>
                </a:lnTo>
                <a:lnTo>
                  <a:pt x="649351" y="344131"/>
                </a:lnTo>
                <a:lnTo>
                  <a:pt x="642708" y="327939"/>
                </a:lnTo>
                <a:lnTo>
                  <a:pt x="642505" y="327545"/>
                </a:lnTo>
                <a:lnTo>
                  <a:pt x="622096" y="288899"/>
                </a:lnTo>
                <a:lnTo>
                  <a:pt x="620890" y="286613"/>
                </a:lnTo>
                <a:lnTo>
                  <a:pt x="596011" y="249453"/>
                </a:lnTo>
                <a:lnTo>
                  <a:pt x="568363" y="216852"/>
                </a:lnTo>
                <a:lnTo>
                  <a:pt x="538226" y="189230"/>
                </a:lnTo>
                <a:lnTo>
                  <a:pt x="505879" y="167017"/>
                </a:lnTo>
                <a:lnTo>
                  <a:pt x="493179" y="160959"/>
                </a:lnTo>
                <a:lnTo>
                  <a:pt x="493179" y="493712"/>
                </a:lnTo>
                <a:lnTo>
                  <a:pt x="492239" y="495858"/>
                </a:lnTo>
                <a:lnTo>
                  <a:pt x="488759" y="495515"/>
                </a:lnTo>
                <a:lnTo>
                  <a:pt x="488556" y="495515"/>
                </a:lnTo>
                <a:lnTo>
                  <a:pt x="475716" y="493471"/>
                </a:lnTo>
                <a:lnTo>
                  <a:pt x="457708" y="489927"/>
                </a:lnTo>
                <a:lnTo>
                  <a:pt x="441540" y="485889"/>
                </a:lnTo>
                <a:lnTo>
                  <a:pt x="436587" y="484657"/>
                </a:lnTo>
                <a:lnTo>
                  <a:pt x="414528" y="477456"/>
                </a:lnTo>
                <a:lnTo>
                  <a:pt x="389864" y="468414"/>
                </a:lnTo>
                <a:lnTo>
                  <a:pt x="367512" y="462026"/>
                </a:lnTo>
                <a:lnTo>
                  <a:pt x="358622" y="460908"/>
                </a:lnTo>
                <a:lnTo>
                  <a:pt x="345147" y="459219"/>
                </a:lnTo>
                <a:lnTo>
                  <a:pt x="320421" y="460895"/>
                </a:lnTo>
                <a:lnTo>
                  <a:pt x="318363" y="460908"/>
                </a:lnTo>
                <a:lnTo>
                  <a:pt x="316306" y="459613"/>
                </a:lnTo>
                <a:lnTo>
                  <a:pt x="317195" y="456361"/>
                </a:lnTo>
                <a:lnTo>
                  <a:pt x="342252" y="384441"/>
                </a:lnTo>
                <a:lnTo>
                  <a:pt x="345744" y="376529"/>
                </a:lnTo>
                <a:lnTo>
                  <a:pt x="349808" y="370624"/>
                </a:lnTo>
                <a:lnTo>
                  <a:pt x="355307" y="365988"/>
                </a:lnTo>
                <a:lnTo>
                  <a:pt x="363080" y="361873"/>
                </a:lnTo>
                <a:lnTo>
                  <a:pt x="363283" y="361772"/>
                </a:lnTo>
                <a:lnTo>
                  <a:pt x="380657" y="354812"/>
                </a:lnTo>
                <a:lnTo>
                  <a:pt x="382320" y="354304"/>
                </a:lnTo>
                <a:lnTo>
                  <a:pt x="402094" y="348310"/>
                </a:lnTo>
                <a:lnTo>
                  <a:pt x="425945" y="344131"/>
                </a:lnTo>
                <a:lnTo>
                  <a:pt x="450570" y="344144"/>
                </a:lnTo>
                <a:lnTo>
                  <a:pt x="453161" y="344525"/>
                </a:lnTo>
                <a:lnTo>
                  <a:pt x="454240" y="347395"/>
                </a:lnTo>
                <a:lnTo>
                  <a:pt x="492848" y="491680"/>
                </a:lnTo>
                <a:lnTo>
                  <a:pt x="493179" y="493712"/>
                </a:lnTo>
                <a:lnTo>
                  <a:pt x="493179" y="160959"/>
                </a:lnTo>
                <a:lnTo>
                  <a:pt x="471601" y="150634"/>
                </a:lnTo>
                <a:lnTo>
                  <a:pt x="448386" y="144094"/>
                </a:lnTo>
                <a:lnTo>
                  <a:pt x="448386" y="325183"/>
                </a:lnTo>
                <a:lnTo>
                  <a:pt x="447128" y="327545"/>
                </a:lnTo>
                <a:lnTo>
                  <a:pt x="443420" y="327126"/>
                </a:lnTo>
                <a:lnTo>
                  <a:pt x="431050" y="326986"/>
                </a:lnTo>
                <a:lnTo>
                  <a:pt x="413600" y="329438"/>
                </a:lnTo>
                <a:lnTo>
                  <a:pt x="391947" y="336372"/>
                </a:lnTo>
                <a:lnTo>
                  <a:pt x="367093" y="349694"/>
                </a:lnTo>
                <a:lnTo>
                  <a:pt x="363664" y="352158"/>
                </a:lnTo>
                <a:lnTo>
                  <a:pt x="359587" y="353834"/>
                </a:lnTo>
                <a:lnTo>
                  <a:pt x="355079" y="354304"/>
                </a:lnTo>
                <a:lnTo>
                  <a:pt x="345567" y="353961"/>
                </a:lnTo>
                <a:lnTo>
                  <a:pt x="337997" y="350697"/>
                </a:lnTo>
                <a:lnTo>
                  <a:pt x="332752" y="344563"/>
                </a:lnTo>
                <a:lnTo>
                  <a:pt x="330149" y="335597"/>
                </a:lnTo>
                <a:lnTo>
                  <a:pt x="329450" y="328790"/>
                </a:lnTo>
                <a:lnTo>
                  <a:pt x="332600" y="322224"/>
                </a:lnTo>
                <a:lnTo>
                  <a:pt x="336499" y="317271"/>
                </a:lnTo>
                <a:lnTo>
                  <a:pt x="337362" y="316128"/>
                </a:lnTo>
                <a:lnTo>
                  <a:pt x="338899" y="314591"/>
                </a:lnTo>
                <a:lnTo>
                  <a:pt x="339788" y="313664"/>
                </a:lnTo>
                <a:lnTo>
                  <a:pt x="346786" y="307327"/>
                </a:lnTo>
                <a:lnTo>
                  <a:pt x="363740" y="296125"/>
                </a:lnTo>
                <a:lnTo>
                  <a:pt x="388099" y="288899"/>
                </a:lnTo>
                <a:lnTo>
                  <a:pt x="417322" y="294436"/>
                </a:lnTo>
                <a:lnTo>
                  <a:pt x="447560" y="323240"/>
                </a:lnTo>
                <a:lnTo>
                  <a:pt x="448386" y="325183"/>
                </a:lnTo>
                <a:lnTo>
                  <a:pt x="448386" y="144094"/>
                </a:lnTo>
                <a:lnTo>
                  <a:pt x="435673" y="140500"/>
                </a:lnTo>
                <a:lnTo>
                  <a:pt x="398386" y="137020"/>
                </a:lnTo>
                <a:lnTo>
                  <a:pt x="361073" y="140500"/>
                </a:lnTo>
                <a:lnTo>
                  <a:pt x="290855" y="167017"/>
                </a:lnTo>
                <a:lnTo>
                  <a:pt x="258508" y="189230"/>
                </a:lnTo>
                <a:lnTo>
                  <a:pt x="228358" y="216852"/>
                </a:lnTo>
                <a:lnTo>
                  <a:pt x="200723" y="249453"/>
                </a:lnTo>
                <a:lnTo>
                  <a:pt x="175844" y="286613"/>
                </a:lnTo>
                <a:lnTo>
                  <a:pt x="154038" y="327939"/>
                </a:lnTo>
                <a:lnTo>
                  <a:pt x="135559" y="372973"/>
                </a:lnTo>
                <a:lnTo>
                  <a:pt x="120700" y="421322"/>
                </a:lnTo>
                <a:lnTo>
                  <a:pt x="109740" y="472554"/>
                </a:lnTo>
                <a:lnTo>
                  <a:pt x="102946" y="526249"/>
                </a:lnTo>
                <a:lnTo>
                  <a:pt x="100634" y="581990"/>
                </a:lnTo>
                <a:lnTo>
                  <a:pt x="100685" y="589940"/>
                </a:lnTo>
                <a:lnTo>
                  <a:pt x="113703" y="632091"/>
                </a:lnTo>
                <a:lnTo>
                  <a:pt x="240182" y="654748"/>
                </a:lnTo>
                <a:lnTo>
                  <a:pt x="307733" y="663600"/>
                </a:lnTo>
                <a:lnTo>
                  <a:pt x="352031" y="666381"/>
                </a:lnTo>
                <a:lnTo>
                  <a:pt x="354507" y="666178"/>
                </a:lnTo>
                <a:lnTo>
                  <a:pt x="387235" y="643191"/>
                </a:lnTo>
                <a:lnTo>
                  <a:pt x="387235" y="487984"/>
                </a:lnTo>
                <a:lnTo>
                  <a:pt x="388658" y="485889"/>
                </a:lnTo>
                <a:lnTo>
                  <a:pt x="392087" y="487019"/>
                </a:lnTo>
                <a:lnTo>
                  <a:pt x="396189" y="488442"/>
                </a:lnTo>
                <a:lnTo>
                  <a:pt x="408686" y="493141"/>
                </a:lnTo>
                <a:lnTo>
                  <a:pt x="409486" y="493471"/>
                </a:lnTo>
                <a:lnTo>
                  <a:pt x="409587" y="643191"/>
                </a:lnTo>
                <a:lnTo>
                  <a:pt x="411238" y="652081"/>
                </a:lnTo>
                <a:lnTo>
                  <a:pt x="444715" y="666381"/>
                </a:lnTo>
                <a:lnTo>
                  <a:pt x="489000" y="663600"/>
                </a:lnTo>
                <a:lnTo>
                  <a:pt x="556348" y="654773"/>
                </a:lnTo>
                <a:lnTo>
                  <a:pt x="650392" y="640334"/>
                </a:lnTo>
                <a:lnTo>
                  <a:pt x="691997" y="624243"/>
                </a:lnTo>
                <a:lnTo>
                  <a:pt x="696074" y="589940"/>
                </a:lnTo>
                <a:lnTo>
                  <a:pt x="696137" y="581990"/>
                </a:lnTo>
                <a:close/>
              </a:path>
              <a:path w="796925" h="1137284">
                <a:moveTo>
                  <a:pt x="796772" y="575627"/>
                </a:moveTo>
                <a:lnTo>
                  <a:pt x="794918" y="521220"/>
                </a:lnTo>
                <a:lnTo>
                  <a:pt x="789495" y="468287"/>
                </a:lnTo>
                <a:lnTo>
                  <a:pt x="780669" y="417068"/>
                </a:lnTo>
                <a:lnTo>
                  <a:pt x="768591" y="367804"/>
                </a:lnTo>
                <a:lnTo>
                  <a:pt x="753465" y="320725"/>
                </a:lnTo>
                <a:lnTo>
                  <a:pt x="735418" y="276085"/>
                </a:lnTo>
                <a:lnTo>
                  <a:pt x="714654" y="234124"/>
                </a:lnTo>
                <a:lnTo>
                  <a:pt x="691337" y="195059"/>
                </a:lnTo>
                <a:lnTo>
                  <a:pt x="665619" y="159156"/>
                </a:lnTo>
                <a:lnTo>
                  <a:pt x="637692" y="126644"/>
                </a:lnTo>
                <a:lnTo>
                  <a:pt x="607707" y="97764"/>
                </a:lnTo>
                <a:lnTo>
                  <a:pt x="575856" y="72745"/>
                </a:lnTo>
                <a:lnTo>
                  <a:pt x="568693" y="68770"/>
                </a:lnTo>
                <a:lnTo>
                  <a:pt x="565823" y="69672"/>
                </a:lnTo>
                <a:lnTo>
                  <a:pt x="566496" y="74561"/>
                </a:lnTo>
                <a:lnTo>
                  <a:pt x="569988" y="82537"/>
                </a:lnTo>
                <a:lnTo>
                  <a:pt x="578561" y="99695"/>
                </a:lnTo>
                <a:lnTo>
                  <a:pt x="585457" y="117729"/>
                </a:lnTo>
                <a:lnTo>
                  <a:pt x="590562" y="136575"/>
                </a:lnTo>
                <a:lnTo>
                  <a:pt x="594639" y="160769"/>
                </a:lnTo>
                <a:lnTo>
                  <a:pt x="597560" y="164553"/>
                </a:lnTo>
                <a:lnTo>
                  <a:pt x="625424" y="197218"/>
                </a:lnTo>
                <a:lnTo>
                  <a:pt x="650824" y="233883"/>
                </a:lnTo>
                <a:lnTo>
                  <a:pt x="673557" y="274243"/>
                </a:lnTo>
                <a:lnTo>
                  <a:pt x="693381" y="317969"/>
                </a:lnTo>
                <a:lnTo>
                  <a:pt x="710095" y="364744"/>
                </a:lnTo>
                <a:lnTo>
                  <a:pt x="723468" y="414248"/>
                </a:lnTo>
                <a:lnTo>
                  <a:pt x="733298" y="466166"/>
                </a:lnTo>
                <a:lnTo>
                  <a:pt x="739355" y="520166"/>
                </a:lnTo>
                <a:lnTo>
                  <a:pt x="741426" y="575932"/>
                </a:lnTo>
                <a:lnTo>
                  <a:pt x="739406" y="630999"/>
                </a:lnTo>
                <a:lnTo>
                  <a:pt x="733501" y="684339"/>
                </a:lnTo>
                <a:lnTo>
                  <a:pt x="723925" y="735647"/>
                </a:lnTo>
                <a:lnTo>
                  <a:pt x="710882" y="784631"/>
                </a:lnTo>
                <a:lnTo>
                  <a:pt x="694575" y="830961"/>
                </a:lnTo>
                <a:lnTo>
                  <a:pt x="675220" y="874356"/>
                </a:lnTo>
                <a:lnTo>
                  <a:pt x="653021" y="914488"/>
                </a:lnTo>
                <a:lnTo>
                  <a:pt x="628205" y="951052"/>
                </a:lnTo>
                <a:lnTo>
                  <a:pt x="600951" y="983742"/>
                </a:lnTo>
                <a:lnTo>
                  <a:pt x="571500" y="1012240"/>
                </a:lnTo>
                <a:lnTo>
                  <a:pt x="540029" y="1036256"/>
                </a:lnTo>
                <a:lnTo>
                  <a:pt x="506780" y="1055471"/>
                </a:lnTo>
                <a:lnTo>
                  <a:pt x="435737" y="1078268"/>
                </a:lnTo>
                <a:lnTo>
                  <a:pt x="398360" y="1081227"/>
                </a:lnTo>
                <a:lnTo>
                  <a:pt x="360984" y="1078268"/>
                </a:lnTo>
                <a:lnTo>
                  <a:pt x="289941" y="1055471"/>
                </a:lnTo>
                <a:lnTo>
                  <a:pt x="256705" y="1036256"/>
                </a:lnTo>
                <a:lnTo>
                  <a:pt x="225247" y="1012240"/>
                </a:lnTo>
                <a:lnTo>
                  <a:pt x="195795" y="983742"/>
                </a:lnTo>
                <a:lnTo>
                  <a:pt x="168554" y="951052"/>
                </a:lnTo>
                <a:lnTo>
                  <a:pt x="143738" y="914488"/>
                </a:lnTo>
                <a:lnTo>
                  <a:pt x="121539" y="874356"/>
                </a:lnTo>
                <a:lnTo>
                  <a:pt x="102196" y="830961"/>
                </a:lnTo>
                <a:lnTo>
                  <a:pt x="85890" y="784631"/>
                </a:lnTo>
                <a:lnTo>
                  <a:pt x="72847" y="735647"/>
                </a:lnTo>
                <a:lnTo>
                  <a:pt x="63271" y="684339"/>
                </a:lnTo>
                <a:lnTo>
                  <a:pt x="57378" y="630999"/>
                </a:lnTo>
                <a:lnTo>
                  <a:pt x="55372" y="575932"/>
                </a:lnTo>
                <a:lnTo>
                  <a:pt x="57429" y="520217"/>
                </a:lnTo>
                <a:lnTo>
                  <a:pt x="63474" y="466255"/>
                </a:lnTo>
                <a:lnTo>
                  <a:pt x="73279" y="414388"/>
                </a:lnTo>
                <a:lnTo>
                  <a:pt x="86626" y="364921"/>
                </a:lnTo>
                <a:lnTo>
                  <a:pt x="103301" y="318185"/>
                </a:lnTo>
                <a:lnTo>
                  <a:pt x="123088" y="274485"/>
                </a:lnTo>
                <a:lnTo>
                  <a:pt x="145770" y="234137"/>
                </a:lnTo>
                <a:lnTo>
                  <a:pt x="171119" y="197485"/>
                </a:lnTo>
                <a:lnTo>
                  <a:pt x="198983" y="164731"/>
                </a:lnTo>
                <a:lnTo>
                  <a:pt x="202311" y="161201"/>
                </a:lnTo>
                <a:lnTo>
                  <a:pt x="203060" y="155067"/>
                </a:lnTo>
                <a:lnTo>
                  <a:pt x="206273" y="136105"/>
                </a:lnTo>
                <a:lnTo>
                  <a:pt x="211277" y="117805"/>
                </a:lnTo>
                <a:lnTo>
                  <a:pt x="217944" y="100253"/>
                </a:lnTo>
                <a:lnTo>
                  <a:pt x="226415" y="83108"/>
                </a:lnTo>
                <a:lnTo>
                  <a:pt x="230073" y="74930"/>
                </a:lnTo>
                <a:lnTo>
                  <a:pt x="230911" y="69862"/>
                </a:lnTo>
                <a:lnTo>
                  <a:pt x="228168" y="68795"/>
                </a:lnTo>
                <a:lnTo>
                  <a:pt x="221107" y="72593"/>
                </a:lnTo>
                <a:lnTo>
                  <a:pt x="189217" y="97612"/>
                </a:lnTo>
                <a:lnTo>
                  <a:pt x="159219" y="126492"/>
                </a:lnTo>
                <a:lnTo>
                  <a:pt x="131254" y="159004"/>
                </a:lnTo>
                <a:lnTo>
                  <a:pt x="105524" y="194906"/>
                </a:lnTo>
                <a:lnTo>
                  <a:pt x="82181" y="233972"/>
                </a:lnTo>
                <a:lnTo>
                  <a:pt x="61404" y="275958"/>
                </a:lnTo>
                <a:lnTo>
                  <a:pt x="43345" y="320611"/>
                </a:lnTo>
                <a:lnTo>
                  <a:pt x="28194" y="367703"/>
                </a:lnTo>
                <a:lnTo>
                  <a:pt x="16116" y="416991"/>
                </a:lnTo>
                <a:lnTo>
                  <a:pt x="7264" y="468236"/>
                </a:lnTo>
                <a:lnTo>
                  <a:pt x="1841" y="521195"/>
                </a:lnTo>
                <a:lnTo>
                  <a:pt x="0" y="575627"/>
                </a:lnTo>
                <a:lnTo>
                  <a:pt x="1816" y="629716"/>
                </a:lnTo>
                <a:lnTo>
                  <a:pt x="7175" y="682345"/>
                </a:lnTo>
                <a:lnTo>
                  <a:pt x="15900" y="733285"/>
                </a:lnTo>
                <a:lnTo>
                  <a:pt x="27838" y="782294"/>
                </a:lnTo>
                <a:lnTo>
                  <a:pt x="42799" y="829144"/>
                </a:lnTo>
                <a:lnTo>
                  <a:pt x="60629" y="873607"/>
                </a:lnTo>
                <a:lnTo>
                  <a:pt x="81165" y="915428"/>
                </a:lnTo>
                <a:lnTo>
                  <a:pt x="104241" y="954392"/>
                </a:lnTo>
                <a:lnTo>
                  <a:pt x="129679" y="990257"/>
                </a:lnTo>
                <a:lnTo>
                  <a:pt x="157314" y="1022769"/>
                </a:lnTo>
                <a:lnTo>
                  <a:pt x="186982" y="1051725"/>
                </a:lnTo>
                <a:lnTo>
                  <a:pt x="218516" y="1076871"/>
                </a:lnTo>
                <a:lnTo>
                  <a:pt x="251752" y="1097965"/>
                </a:lnTo>
                <a:lnTo>
                  <a:pt x="286524" y="1114780"/>
                </a:lnTo>
                <a:lnTo>
                  <a:pt x="322668" y="1127086"/>
                </a:lnTo>
                <a:lnTo>
                  <a:pt x="398373" y="1137208"/>
                </a:lnTo>
                <a:lnTo>
                  <a:pt x="436740" y="1134643"/>
                </a:lnTo>
                <a:lnTo>
                  <a:pt x="510209" y="1114780"/>
                </a:lnTo>
                <a:lnTo>
                  <a:pt x="544982" y="1097965"/>
                </a:lnTo>
                <a:lnTo>
                  <a:pt x="578231" y="1076871"/>
                </a:lnTo>
                <a:lnTo>
                  <a:pt x="609765" y="1051725"/>
                </a:lnTo>
                <a:lnTo>
                  <a:pt x="639432" y="1022769"/>
                </a:lnTo>
                <a:lnTo>
                  <a:pt x="667080" y="990257"/>
                </a:lnTo>
                <a:lnTo>
                  <a:pt x="692518" y="954392"/>
                </a:lnTo>
                <a:lnTo>
                  <a:pt x="715581" y="915428"/>
                </a:lnTo>
                <a:lnTo>
                  <a:pt x="736117" y="873607"/>
                </a:lnTo>
                <a:lnTo>
                  <a:pt x="753960" y="829144"/>
                </a:lnTo>
                <a:lnTo>
                  <a:pt x="768921" y="782294"/>
                </a:lnTo>
                <a:lnTo>
                  <a:pt x="780859" y="733285"/>
                </a:lnTo>
                <a:lnTo>
                  <a:pt x="789584" y="682345"/>
                </a:lnTo>
                <a:lnTo>
                  <a:pt x="794943" y="629716"/>
                </a:lnTo>
                <a:lnTo>
                  <a:pt x="796772" y="5756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3603917" y="5124581"/>
            <a:ext cx="3350260" cy="42545"/>
            <a:chOff x="3603917" y="5124577"/>
            <a:chExt cx="3350260" cy="42545"/>
          </a:xfrm>
        </p:grpSpPr>
        <p:sp>
          <p:nvSpPr>
            <p:cNvPr id="34" name="object 34"/>
            <p:cNvSpPr/>
            <p:nvPr/>
          </p:nvSpPr>
          <p:spPr>
            <a:xfrm>
              <a:off x="3603917" y="5143627"/>
              <a:ext cx="1690370" cy="0"/>
            </a:xfrm>
            <a:custGeom>
              <a:avLst/>
              <a:gdLst/>
              <a:ahLst/>
              <a:cxnLst/>
              <a:rect l="l" t="t" r="r" b="b"/>
              <a:pathLst>
                <a:path w="1690370">
                  <a:moveTo>
                    <a:pt x="0" y="0"/>
                  </a:moveTo>
                  <a:lnTo>
                    <a:pt x="1689823" y="0"/>
                  </a:lnTo>
                </a:path>
              </a:pathLst>
            </a:custGeom>
            <a:ln w="38100">
              <a:solidFill>
                <a:srgbClr val="92C0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308701" y="5147894"/>
              <a:ext cx="744220" cy="0"/>
            </a:xfrm>
            <a:custGeom>
              <a:avLst/>
              <a:gdLst/>
              <a:ahLst/>
              <a:cxnLst/>
              <a:rect l="l" t="t" r="r" b="b"/>
              <a:pathLst>
                <a:path w="744220">
                  <a:moveTo>
                    <a:pt x="0" y="0"/>
                  </a:moveTo>
                  <a:lnTo>
                    <a:pt x="743991" y="0"/>
                  </a:lnTo>
                </a:path>
              </a:pathLst>
            </a:custGeom>
            <a:ln w="38100">
              <a:solidFill>
                <a:srgbClr val="F8C4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033985" y="5147894"/>
              <a:ext cx="920115" cy="0"/>
            </a:xfrm>
            <a:custGeom>
              <a:avLst/>
              <a:gdLst/>
              <a:ahLst/>
              <a:cxnLst/>
              <a:rect l="l" t="t" r="r" b="b"/>
              <a:pathLst>
                <a:path w="920115">
                  <a:moveTo>
                    <a:pt x="0" y="0"/>
                  </a:moveTo>
                  <a:lnTo>
                    <a:pt x="919683" y="0"/>
                  </a:lnTo>
                </a:path>
              </a:pathLst>
            </a:custGeom>
            <a:ln w="25400">
              <a:solidFill>
                <a:srgbClr val="8CCC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" y="4"/>
            <a:ext cx="10692130" cy="7508875"/>
            <a:chOff x="0" y="0"/>
            <a:chExt cx="10692130" cy="75088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0692130" cy="7508875"/>
            </a:xfrm>
            <a:custGeom>
              <a:avLst/>
              <a:gdLst/>
              <a:ahLst/>
              <a:cxnLst/>
              <a:rect l="l" t="t" r="r" b="b"/>
              <a:pathLst>
                <a:path w="10692130" h="7508875">
                  <a:moveTo>
                    <a:pt x="10692003" y="0"/>
                  </a:moveTo>
                  <a:lnTo>
                    <a:pt x="0" y="0"/>
                  </a:lnTo>
                  <a:lnTo>
                    <a:pt x="0" y="7508836"/>
                  </a:lnTo>
                  <a:lnTo>
                    <a:pt x="10692003" y="7508836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83321" y="821398"/>
              <a:ext cx="927874" cy="32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6825" y="616509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50" y="397637"/>
                  </a:lnTo>
                  <a:lnTo>
                    <a:pt x="110267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21" y="416081"/>
                  </a:lnTo>
                  <a:lnTo>
                    <a:pt x="360091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42009" y="508241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7241" y="736519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47293" y="562572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07"/>
                  </a:lnTo>
                  <a:lnTo>
                    <a:pt x="500142" y="109468"/>
                  </a:lnTo>
                  <a:lnTo>
                    <a:pt x="524800" y="148360"/>
                  </a:lnTo>
                  <a:lnTo>
                    <a:pt x="545795" y="191829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3" y="506893"/>
                  </a:lnTo>
                  <a:lnTo>
                    <a:pt x="564525" y="556162"/>
                  </a:lnTo>
                  <a:lnTo>
                    <a:pt x="548820" y="602266"/>
                  </a:lnTo>
                  <a:lnTo>
                    <a:pt x="529349" y="644729"/>
                  </a:lnTo>
                  <a:lnTo>
                    <a:pt x="506437" y="683074"/>
                  </a:lnTo>
                  <a:lnTo>
                    <a:pt x="480406" y="716825"/>
                  </a:lnTo>
                  <a:lnTo>
                    <a:pt x="451580" y="745507"/>
                  </a:lnTo>
                  <a:lnTo>
                    <a:pt x="420279" y="768644"/>
                  </a:lnTo>
                  <a:lnTo>
                    <a:pt x="351551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225" y="75856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5" y="53221"/>
                  </a:lnTo>
                  <a:lnTo>
                    <a:pt x="166958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8" y="879"/>
                  </a:lnTo>
                  <a:lnTo>
                    <a:pt x="180310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5" y="830680"/>
                  </a:lnTo>
                  <a:lnTo>
                    <a:pt x="428560" y="814364"/>
                  </a:lnTo>
                  <a:lnTo>
                    <a:pt x="462771" y="792242"/>
                  </a:lnTo>
                  <a:lnTo>
                    <a:pt x="494634" y="764730"/>
                  </a:lnTo>
                  <a:lnTo>
                    <a:pt x="523852" y="732244"/>
                  </a:lnTo>
                  <a:lnTo>
                    <a:pt x="550132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1" y="187119"/>
                  </a:lnTo>
                  <a:lnTo>
                    <a:pt x="570395" y="141474"/>
                  </a:lnTo>
                  <a:lnTo>
                    <a:pt x="546266" y="99806"/>
                  </a:lnTo>
                  <a:lnTo>
                    <a:pt x="518783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5769" y="1081043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4" y="80400"/>
                  </a:lnTo>
                  <a:lnTo>
                    <a:pt x="43598" y="124938"/>
                  </a:lnTo>
                  <a:lnTo>
                    <a:pt x="71473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8772" y="218306"/>
                  </a:lnTo>
                  <a:lnTo>
                    <a:pt x="141147" y="219513"/>
                  </a:lnTo>
                  <a:lnTo>
                    <a:pt x="141935" y="219932"/>
                  </a:lnTo>
                  <a:lnTo>
                    <a:pt x="142773" y="220338"/>
                  </a:lnTo>
                  <a:lnTo>
                    <a:pt x="160455" y="227918"/>
                  </a:lnTo>
                  <a:lnTo>
                    <a:pt x="178642" y="233437"/>
                  </a:lnTo>
                  <a:lnTo>
                    <a:pt x="197303" y="236810"/>
                  </a:lnTo>
                  <a:lnTo>
                    <a:pt x="216382" y="237953"/>
                  </a:lnTo>
                  <a:lnTo>
                    <a:pt x="257953" y="232461"/>
                  </a:lnTo>
                  <a:lnTo>
                    <a:pt x="297146" y="216622"/>
                  </a:lnTo>
                  <a:lnTo>
                    <a:pt x="333327" y="191388"/>
                  </a:lnTo>
                  <a:lnTo>
                    <a:pt x="365861" y="157714"/>
                  </a:lnTo>
                  <a:lnTo>
                    <a:pt x="365658" y="157714"/>
                  </a:lnTo>
                  <a:lnTo>
                    <a:pt x="385647" y="130084"/>
                  </a:lnTo>
                  <a:lnTo>
                    <a:pt x="403393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1" y="59137"/>
                  </a:lnTo>
                  <a:lnTo>
                    <a:pt x="219837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6"/>
                  </a:lnTo>
                  <a:lnTo>
                    <a:pt x="225171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75998" y="1137145"/>
              <a:ext cx="194536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30400" y="1833249"/>
            <a:ext cx="386715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80" dirty="0">
                <a:solidFill>
                  <a:srgbClr val="057F90"/>
                </a:solidFill>
              </a:rPr>
              <a:t>SUBPROGRAMAS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122105" y="2600630"/>
            <a:ext cx="10398760" cy="4147820"/>
            <a:chOff x="122101" y="2600630"/>
            <a:chExt cx="10398760" cy="4147820"/>
          </a:xfrm>
        </p:grpSpPr>
        <p:sp>
          <p:nvSpPr>
            <p:cNvPr id="13" name="object 13"/>
            <p:cNvSpPr/>
            <p:nvPr/>
          </p:nvSpPr>
          <p:spPr>
            <a:xfrm>
              <a:off x="1436636" y="4562030"/>
              <a:ext cx="5144135" cy="1203960"/>
            </a:xfrm>
            <a:custGeom>
              <a:avLst/>
              <a:gdLst/>
              <a:ahLst/>
              <a:cxnLst/>
              <a:rect l="l" t="t" r="r" b="b"/>
              <a:pathLst>
                <a:path w="5144134" h="1203960">
                  <a:moveTo>
                    <a:pt x="1207287" y="300951"/>
                  </a:moveTo>
                  <a:lnTo>
                    <a:pt x="603643" y="0"/>
                  </a:lnTo>
                  <a:lnTo>
                    <a:pt x="0" y="300951"/>
                  </a:lnTo>
                  <a:lnTo>
                    <a:pt x="0" y="902855"/>
                  </a:lnTo>
                  <a:lnTo>
                    <a:pt x="603643" y="1203820"/>
                  </a:lnTo>
                  <a:lnTo>
                    <a:pt x="1207287" y="902855"/>
                  </a:lnTo>
                  <a:lnTo>
                    <a:pt x="1207287" y="300951"/>
                  </a:lnTo>
                  <a:close/>
                </a:path>
                <a:path w="5144134" h="1203960">
                  <a:moveTo>
                    <a:pt x="5143932" y="301091"/>
                  </a:moveTo>
                  <a:lnTo>
                    <a:pt x="4540148" y="0"/>
                  </a:lnTo>
                  <a:lnTo>
                    <a:pt x="3936644" y="301091"/>
                  </a:lnTo>
                  <a:lnTo>
                    <a:pt x="3936644" y="903020"/>
                  </a:lnTo>
                  <a:lnTo>
                    <a:pt x="4540148" y="1203820"/>
                  </a:lnTo>
                  <a:lnTo>
                    <a:pt x="5143932" y="903020"/>
                  </a:lnTo>
                  <a:lnTo>
                    <a:pt x="5143932" y="301091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30544" y="5544477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59">
                  <a:moveTo>
                    <a:pt x="603504" y="0"/>
                  </a:moveTo>
                  <a:lnTo>
                    <a:pt x="0" y="300951"/>
                  </a:lnTo>
                  <a:lnTo>
                    <a:pt x="0" y="902855"/>
                  </a:lnTo>
                  <a:lnTo>
                    <a:pt x="603504" y="1203807"/>
                  </a:lnTo>
                  <a:lnTo>
                    <a:pt x="1207287" y="902855"/>
                  </a:lnTo>
                  <a:lnTo>
                    <a:pt x="1207287" y="300951"/>
                  </a:lnTo>
                  <a:lnTo>
                    <a:pt x="6035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87807" y="4562030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491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491" y="1203820"/>
                  </a:lnTo>
                  <a:lnTo>
                    <a:pt x="1207287" y="903020"/>
                  </a:lnTo>
                  <a:lnTo>
                    <a:pt x="1207287" y="301091"/>
                  </a:lnTo>
                  <a:lnTo>
                    <a:pt x="603491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30531" y="3583063"/>
              <a:ext cx="2518410" cy="3165475"/>
            </a:xfrm>
            <a:custGeom>
              <a:avLst/>
              <a:gdLst/>
              <a:ahLst/>
              <a:cxnLst/>
              <a:rect l="l" t="t" r="r" b="b"/>
              <a:pathLst>
                <a:path w="2518409" h="3165475">
                  <a:moveTo>
                    <a:pt x="1207287" y="301091"/>
                  </a:moveTo>
                  <a:lnTo>
                    <a:pt x="603504" y="0"/>
                  </a:lnTo>
                  <a:lnTo>
                    <a:pt x="0" y="301091"/>
                  </a:lnTo>
                  <a:lnTo>
                    <a:pt x="0" y="903020"/>
                  </a:lnTo>
                  <a:lnTo>
                    <a:pt x="603504" y="1203820"/>
                  </a:lnTo>
                  <a:lnTo>
                    <a:pt x="1207287" y="903020"/>
                  </a:lnTo>
                  <a:lnTo>
                    <a:pt x="1207287" y="301091"/>
                  </a:lnTo>
                  <a:close/>
                </a:path>
                <a:path w="2518409" h="3165475">
                  <a:moveTo>
                    <a:pt x="2518359" y="2262365"/>
                  </a:moveTo>
                  <a:lnTo>
                    <a:pt x="1914575" y="1961413"/>
                  </a:lnTo>
                  <a:lnTo>
                    <a:pt x="1311071" y="2262365"/>
                  </a:lnTo>
                  <a:lnTo>
                    <a:pt x="1311071" y="2864269"/>
                  </a:lnTo>
                  <a:lnTo>
                    <a:pt x="1914575" y="3165221"/>
                  </a:lnTo>
                  <a:lnTo>
                    <a:pt x="2518359" y="2864269"/>
                  </a:lnTo>
                  <a:lnTo>
                    <a:pt x="2518359" y="2262365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62209" y="4562030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503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503" y="1203820"/>
                  </a:lnTo>
                  <a:lnTo>
                    <a:pt x="1207300" y="903020"/>
                  </a:lnTo>
                  <a:lnTo>
                    <a:pt x="1207300" y="301091"/>
                  </a:lnTo>
                  <a:lnTo>
                    <a:pt x="603503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47683" y="4562030"/>
              <a:ext cx="3179445" cy="2186305"/>
            </a:xfrm>
            <a:custGeom>
              <a:avLst/>
              <a:gdLst/>
              <a:ahLst/>
              <a:cxnLst/>
              <a:rect l="l" t="t" r="r" b="b"/>
              <a:pathLst>
                <a:path w="3179445" h="2186304">
                  <a:moveTo>
                    <a:pt x="1207287" y="301091"/>
                  </a:moveTo>
                  <a:lnTo>
                    <a:pt x="603491" y="0"/>
                  </a:lnTo>
                  <a:lnTo>
                    <a:pt x="0" y="301091"/>
                  </a:lnTo>
                  <a:lnTo>
                    <a:pt x="0" y="903020"/>
                  </a:lnTo>
                  <a:lnTo>
                    <a:pt x="603491" y="1203820"/>
                  </a:lnTo>
                  <a:lnTo>
                    <a:pt x="1207287" y="903020"/>
                  </a:lnTo>
                  <a:lnTo>
                    <a:pt x="1207287" y="301091"/>
                  </a:lnTo>
                  <a:close/>
                </a:path>
                <a:path w="3179445" h="2186304">
                  <a:moveTo>
                    <a:pt x="1864550" y="1283398"/>
                  </a:moveTo>
                  <a:lnTo>
                    <a:pt x="1260906" y="982446"/>
                  </a:lnTo>
                  <a:lnTo>
                    <a:pt x="657263" y="1283398"/>
                  </a:lnTo>
                  <a:lnTo>
                    <a:pt x="657263" y="1885302"/>
                  </a:lnTo>
                  <a:lnTo>
                    <a:pt x="1260906" y="2186254"/>
                  </a:lnTo>
                  <a:lnTo>
                    <a:pt x="1864550" y="1885302"/>
                  </a:lnTo>
                  <a:lnTo>
                    <a:pt x="1864550" y="1283398"/>
                  </a:lnTo>
                  <a:close/>
                </a:path>
                <a:path w="3179445" h="2186304">
                  <a:moveTo>
                    <a:pt x="3179076" y="1283398"/>
                  </a:moveTo>
                  <a:lnTo>
                    <a:pt x="2573566" y="982446"/>
                  </a:lnTo>
                  <a:lnTo>
                    <a:pt x="1968347" y="1283398"/>
                  </a:lnTo>
                  <a:lnTo>
                    <a:pt x="1968347" y="1885302"/>
                  </a:lnTo>
                  <a:lnTo>
                    <a:pt x="2573566" y="2186254"/>
                  </a:lnTo>
                  <a:lnTo>
                    <a:pt x="3179076" y="1885302"/>
                  </a:lnTo>
                  <a:lnTo>
                    <a:pt x="3179076" y="1283398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90420" y="3583063"/>
              <a:ext cx="2522220" cy="3165475"/>
            </a:xfrm>
            <a:custGeom>
              <a:avLst/>
              <a:gdLst/>
              <a:ahLst/>
              <a:cxnLst/>
              <a:rect l="l" t="t" r="r" b="b"/>
              <a:pathLst>
                <a:path w="2522220" h="3165475">
                  <a:moveTo>
                    <a:pt x="1207300" y="2262365"/>
                  </a:moveTo>
                  <a:lnTo>
                    <a:pt x="603656" y="1961413"/>
                  </a:lnTo>
                  <a:lnTo>
                    <a:pt x="0" y="2262365"/>
                  </a:lnTo>
                  <a:lnTo>
                    <a:pt x="0" y="2864269"/>
                  </a:lnTo>
                  <a:lnTo>
                    <a:pt x="603656" y="3165221"/>
                  </a:lnTo>
                  <a:lnTo>
                    <a:pt x="1207300" y="2864269"/>
                  </a:lnTo>
                  <a:lnTo>
                    <a:pt x="1207300" y="2262365"/>
                  </a:lnTo>
                  <a:close/>
                </a:path>
                <a:path w="2522220" h="3165475">
                  <a:moveTo>
                    <a:pt x="2521813" y="301091"/>
                  </a:moveTo>
                  <a:lnTo>
                    <a:pt x="1918030" y="0"/>
                  </a:lnTo>
                  <a:lnTo>
                    <a:pt x="1314526" y="301091"/>
                  </a:lnTo>
                  <a:lnTo>
                    <a:pt x="1314526" y="903020"/>
                  </a:lnTo>
                  <a:lnTo>
                    <a:pt x="1918030" y="1203820"/>
                  </a:lnTo>
                  <a:lnTo>
                    <a:pt x="2521813" y="903020"/>
                  </a:lnTo>
                  <a:lnTo>
                    <a:pt x="2521813" y="301091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90432" y="3583064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504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504" y="1203820"/>
                  </a:lnTo>
                  <a:lnTo>
                    <a:pt x="1207287" y="903020"/>
                  </a:lnTo>
                  <a:lnTo>
                    <a:pt x="1207287" y="301091"/>
                  </a:lnTo>
                  <a:lnTo>
                    <a:pt x="603504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16018" y="3583064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491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491" y="1203820"/>
                  </a:lnTo>
                  <a:lnTo>
                    <a:pt x="1207287" y="903020"/>
                  </a:lnTo>
                  <a:lnTo>
                    <a:pt x="1207287" y="301091"/>
                  </a:lnTo>
                  <a:lnTo>
                    <a:pt x="603491" y="0"/>
                  </a:lnTo>
                  <a:close/>
                </a:path>
              </a:pathLst>
            </a:custGeom>
            <a:solidFill>
              <a:srgbClr val="FFC7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62209" y="2600630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603503" y="0"/>
                  </a:moveTo>
                  <a:lnTo>
                    <a:pt x="0" y="301967"/>
                  </a:lnTo>
                  <a:lnTo>
                    <a:pt x="0" y="905611"/>
                  </a:lnTo>
                  <a:lnTo>
                    <a:pt x="603503" y="1207287"/>
                  </a:lnTo>
                  <a:lnTo>
                    <a:pt x="1207300" y="905611"/>
                  </a:lnTo>
                  <a:lnTo>
                    <a:pt x="1207300" y="301967"/>
                  </a:lnTo>
                  <a:lnTo>
                    <a:pt x="603503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47683" y="2600630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603491" y="0"/>
                  </a:moveTo>
                  <a:lnTo>
                    <a:pt x="0" y="301967"/>
                  </a:lnTo>
                  <a:lnTo>
                    <a:pt x="0" y="905611"/>
                  </a:lnTo>
                  <a:lnTo>
                    <a:pt x="603491" y="1207287"/>
                  </a:lnTo>
                  <a:lnTo>
                    <a:pt x="1207287" y="905611"/>
                  </a:lnTo>
                  <a:lnTo>
                    <a:pt x="1207287" y="301967"/>
                  </a:lnTo>
                  <a:lnTo>
                    <a:pt x="603491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73281" y="2600630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603503" y="0"/>
                  </a:moveTo>
                  <a:lnTo>
                    <a:pt x="0" y="301967"/>
                  </a:lnTo>
                  <a:lnTo>
                    <a:pt x="0" y="905611"/>
                  </a:lnTo>
                  <a:lnTo>
                    <a:pt x="603503" y="1207287"/>
                  </a:lnTo>
                  <a:lnTo>
                    <a:pt x="1207287" y="905611"/>
                  </a:lnTo>
                  <a:lnTo>
                    <a:pt x="1207287" y="301967"/>
                  </a:lnTo>
                  <a:lnTo>
                    <a:pt x="603503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687807" y="2600630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603491" y="0"/>
                  </a:moveTo>
                  <a:lnTo>
                    <a:pt x="0" y="301967"/>
                  </a:lnTo>
                  <a:lnTo>
                    <a:pt x="0" y="905611"/>
                  </a:lnTo>
                  <a:lnTo>
                    <a:pt x="603491" y="1207287"/>
                  </a:lnTo>
                  <a:lnTo>
                    <a:pt x="1207287" y="905611"/>
                  </a:lnTo>
                  <a:lnTo>
                    <a:pt x="1207287" y="301967"/>
                  </a:lnTo>
                  <a:lnTo>
                    <a:pt x="603491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79360" y="3583063"/>
              <a:ext cx="7769859" cy="3165475"/>
            </a:xfrm>
            <a:custGeom>
              <a:avLst/>
              <a:gdLst/>
              <a:ahLst/>
              <a:cxnLst/>
              <a:rect l="l" t="t" r="r" b="b"/>
              <a:pathLst>
                <a:path w="7769859" h="3165475">
                  <a:moveTo>
                    <a:pt x="1207287" y="2262365"/>
                  </a:moveTo>
                  <a:lnTo>
                    <a:pt x="603643" y="1961413"/>
                  </a:lnTo>
                  <a:lnTo>
                    <a:pt x="0" y="2262365"/>
                  </a:lnTo>
                  <a:lnTo>
                    <a:pt x="0" y="2864269"/>
                  </a:lnTo>
                  <a:lnTo>
                    <a:pt x="603643" y="3165221"/>
                  </a:lnTo>
                  <a:lnTo>
                    <a:pt x="1207287" y="2864269"/>
                  </a:lnTo>
                  <a:lnTo>
                    <a:pt x="1207287" y="2262365"/>
                  </a:lnTo>
                  <a:close/>
                </a:path>
                <a:path w="7769859" h="3165475">
                  <a:moveTo>
                    <a:pt x="7769530" y="300951"/>
                  </a:moveTo>
                  <a:lnTo>
                    <a:pt x="7165746" y="0"/>
                  </a:lnTo>
                  <a:lnTo>
                    <a:pt x="6562242" y="300951"/>
                  </a:lnTo>
                  <a:lnTo>
                    <a:pt x="6562242" y="902868"/>
                  </a:lnTo>
                  <a:lnTo>
                    <a:pt x="7165746" y="1203820"/>
                  </a:lnTo>
                  <a:lnTo>
                    <a:pt x="7769530" y="902868"/>
                  </a:lnTo>
                  <a:lnTo>
                    <a:pt x="7769530" y="300951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2106" y="4562030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542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542" y="1203820"/>
                  </a:lnTo>
                  <a:lnTo>
                    <a:pt x="1207274" y="903020"/>
                  </a:lnTo>
                  <a:lnTo>
                    <a:pt x="1207274" y="301091"/>
                  </a:lnTo>
                  <a:lnTo>
                    <a:pt x="603542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2097" y="2600629"/>
              <a:ext cx="2522220" cy="4120515"/>
            </a:xfrm>
            <a:custGeom>
              <a:avLst/>
              <a:gdLst/>
              <a:ahLst/>
              <a:cxnLst/>
              <a:rect l="l" t="t" r="r" b="b"/>
              <a:pathLst>
                <a:path w="2522220" h="4120515">
                  <a:moveTo>
                    <a:pt x="550037" y="3242818"/>
                  </a:moveTo>
                  <a:lnTo>
                    <a:pt x="0" y="2968053"/>
                  </a:lnTo>
                  <a:lnTo>
                    <a:pt x="0" y="4119994"/>
                  </a:lnTo>
                  <a:lnTo>
                    <a:pt x="550037" y="3845242"/>
                  </a:lnTo>
                  <a:lnTo>
                    <a:pt x="550037" y="3242818"/>
                  </a:lnTo>
                  <a:close/>
                </a:path>
                <a:path w="2522220" h="4120515">
                  <a:moveTo>
                    <a:pt x="550037" y="1281518"/>
                  </a:moveTo>
                  <a:lnTo>
                    <a:pt x="0" y="1006640"/>
                  </a:lnTo>
                  <a:lnTo>
                    <a:pt x="0" y="2158581"/>
                  </a:lnTo>
                  <a:lnTo>
                    <a:pt x="550037" y="1883854"/>
                  </a:lnTo>
                  <a:lnTo>
                    <a:pt x="550037" y="1281518"/>
                  </a:lnTo>
                  <a:close/>
                </a:path>
                <a:path w="2522220" h="4120515">
                  <a:moveTo>
                    <a:pt x="1864563" y="1283525"/>
                  </a:moveTo>
                  <a:lnTo>
                    <a:pt x="1260817" y="982433"/>
                  </a:lnTo>
                  <a:lnTo>
                    <a:pt x="657275" y="1283525"/>
                  </a:lnTo>
                  <a:lnTo>
                    <a:pt x="657275" y="1885454"/>
                  </a:lnTo>
                  <a:lnTo>
                    <a:pt x="1260817" y="2186254"/>
                  </a:lnTo>
                  <a:lnTo>
                    <a:pt x="1864563" y="1885454"/>
                  </a:lnTo>
                  <a:lnTo>
                    <a:pt x="1864563" y="1283525"/>
                  </a:lnTo>
                  <a:close/>
                </a:path>
                <a:path w="2522220" h="4120515">
                  <a:moveTo>
                    <a:pt x="2521826" y="301967"/>
                  </a:moveTo>
                  <a:lnTo>
                    <a:pt x="1918030" y="0"/>
                  </a:lnTo>
                  <a:lnTo>
                    <a:pt x="1314538" y="301967"/>
                  </a:lnTo>
                  <a:lnTo>
                    <a:pt x="1314538" y="905611"/>
                  </a:lnTo>
                  <a:lnTo>
                    <a:pt x="1918030" y="1207287"/>
                  </a:lnTo>
                  <a:lnTo>
                    <a:pt x="2521826" y="905611"/>
                  </a:lnTo>
                  <a:lnTo>
                    <a:pt x="2521826" y="301967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2106" y="2600630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603542" y="0"/>
                  </a:moveTo>
                  <a:lnTo>
                    <a:pt x="0" y="301967"/>
                  </a:lnTo>
                  <a:lnTo>
                    <a:pt x="0" y="905611"/>
                  </a:lnTo>
                  <a:lnTo>
                    <a:pt x="603542" y="1207287"/>
                  </a:lnTo>
                  <a:lnTo>
                    <a:pt x="1207274" y="905611"/>
                  </a:lnTo>
                  <a:lnTo>
                    <a:pt x="1207274" y="301967"/>
                  </a:lnTo>
                  <a:lnTo>
                    <a:pt x="60354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309951" y="4562030"/>
              <a:ext cx="1210945" cy="2159000"/>
            </a:xfrm>
            <a:custGeom>
              <a:avLst/>
              <a:gdLst/>
              <a:ahLst/>
              <a:cxnLst/>
              <a:rect l="l" t="t" r="r" b="b"/>
              <a:pathLst>
                <a:path w="1210945" h="2159000">
                  <a:moveTo>
                    <a:pt x="1207274" y="1006652"/>
                  </a:moveTo>
                  <a:lnTo>
                    <a:pt x="657237" y="1281430"/>
                  </a:lnTo>
                  <a:lnTo>
                    <a:pt x="657237" y="1883829"/>
                  </a:lnTo>
                  <a:lnTo>
                    <a:pt x="1207274" y="2158593"/>
                  </a:lnTo>
                  <a:lnTo>
                    <a:pt x="1207274" y="1006652"/>
                  </a:lnTo>
                  <a:close/>
                </a:path>
                <a:path w="1210945" h="2159000">
                  <a:moveTo>
                    <a:pt x="1210741" y="301091"/>
                  </a:moveTo>
                  <a:lnTo>
                    <a:pt x="605205" y="0"/>
                  </a:lnTo>
                  <a:lnTo>
                    <a:pt x="0" y="301091"/>
                  </a:lnTo>
                  <a:lnTo>
                    <a:pt x="0" y="903020"/>
                  </a:lnTo>
                  <a:lnTo>
                    <a:pt x="605205" y="1203820"/>
                  </a:lnTo>
                  <a:lnTo>
                    <a:pt x="1210741" y="903020"/>
                  </a:lnTo>
                  <a:lnTo>
                    <a:pt x="1210741" y="301091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656129" y="5544477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59">
                  <a:moveTo>
                    <a:pt x="603643" y="0"/>
                  </a:moveTo>
                  <a:lnTo>
                    <a:pt x="0" y="300951"/>
                  </a:lnTo>
                  <a:lnTo>
                    <a:pt x="0" y="902855"/>
                  </a:lnTo>
                  <a:lnTo>
                    <a:pt x="603643" y="1203807"/>
                  </a:lnTo>
                  <a:lnTo>
                    <a:pt x="1207287" y="902855"/>
                  </a:lnTo>
                  <a:lnTo>
                    <a:pt x="1207287" y="300951"/>
                  </a:lnTo>
                  <a:lnTo>
                    <a:pt x="603643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998878" y="4562030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491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491" y="1203820"/>
                  </a:lnTo>
                  <a:lnTo>
                    <a:pt x="1207287" y="903020"/>
                  </a:lnTo>
                  <a:lnTo>
                    <a:pt x="1207287" y="301091"/>
                  </a:lnTo>
                  <a:lnTo>
                    <a:pt x="603491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656129" y="3583064"/>
              <a:ext cx="1207770" cy="1203960"/>
            </a:xfrm>
            <a:custGeom>
              <a:avLst/>
              <a:gdLst/>
              <a:ahLst/>
              <a:cxnLst/>
              <a:rect l="l" t="t" r="r" b="b"/>
              <a:pathLst>
                <a:path w="1207770" h="1203960">
                  <a:moveTo>
                    <a:pt x="603503" y="0"/>
                  </a:moveTo>
                  <a:lnTo>
                    <a:pt x="0" y="301091"/>
                  </a:lnTo>
                  <a:lnTo>
                    <a:pt x="0" y="903020"/>
                  </a:lnTo>
                  <a:lnTo>
                    <a:pt x="603503" y="1203820"/>
                  </a:lnTo>
                  <a:lnTo>
                    <a:pt x="1207287" y="903020"/>
                  </a:lnTo>
                  <a:lnTo>
                    <a:pt x="1207287" y="301091"/>
                  </a:lnTo>
                  <a:lnTo>
                    <a:pt x="603503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998879" y="2600629"/>
              <a:ext cx="2522220" cy="2159000"/>
            </a:xfrm>
            <a:custGeom>
              <a:avLst/>
              <a:gdLst/>
              <a:ahLst/>
              <a:cxnLst/>
              <a:rect l="l" t="t" r="r" b="b"/>
              <a:pathLst>
                <a:path w="2522220" h="2159000">
                  <a:moveTo>
                    <a:pt x="1207287" y="301967"/>
                  </a:moveTo>
                  <a:lnTo>
                    <a:pt x="603491" y="0"/>
                  </a:lnTo>
                  <a:lnTo>
                    <a:pt x="0" y="301967"/>
                  </a:lnTo>
                  <a:lnTo>
                    <a:pt x="0" y="905611"/>
                  </a:lnTo>
                  <a:lnTo>
                    <a:pt x="603491" y="1207287"/>
                  </a:lnTo>
                  <a:lnTo>
                    <a:pt x="1207287" y="905611"/>
                  </a:lnTo>
                  <a:lnTo>
                    <a:pt x="1207287" y="301967"/>
                  </a:lnTo>
                  <a:close/>
                </a:path>
                <a:path w="2522220" h="2159000">
                  <a:moveTo>
                    <a:pt x="2518346" y="1006640"/>
                  </a:moveTo>
                  <a:lnTo>
                    <a:pt x="1968309" y="1281518"/>
                  </a:lnTo>
                  <a:lnTo>
                    <a:pt x="1968309" y="1883854"/>
                  </a:lnTo>
                  <a:lnTo>
                    <a:pt x="2518346" y="2158581"/>
                  </a:lnTo>
                  <a:lnTo>
                    <a:pt x="2518346" y="1006640"/>
                  </a:lnTo>
                  <a:close/>
                </a:path>
                <a:path w="2522220" h="2159000">
                  <a:moveTo>
                    <a:pt x="2521813" y="301967"/>
                  </a:moveTo>
                  <a:lnTo>
                    <a:pt x="1916277" y="0"/>
                  </a:lnTo>
                  <a:lnTo>
                    <a:pt x="1311071" y="301967"/>
                  </a:lnTo>
                  <a:lnTo>
                    <a:pt x="1311071" y="905611"/>
                  </a:lnTo>
                  <a:lnTo>
                    <a:pt x="1916277" y="1207287"/>
                  </a:lnTo>
                  <a:lnTo>
                    <a:pt x="2521813" y="905611"/>
                  </a:lnTo>
                  <a:lnTo>
                    <a:pt x="2521813" y="301967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889093" y="3749194"/>
              <a:ext cx="857876" cy="85441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238777" y="4700448"/>
              <a:ext cx="857859" cy="8578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574618" y="3787250"/>
              <a:ext cx="854416" cy="8578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63584" y="3783814"/>
              <a:ext cx="857876" cy="85441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857364" y="2794471"/>
              <a:ext cx="854416" cy="85441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857364" y="4755803"/>
              <a:ext cx="857876" cy="85787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03569" y="5713984"/>
              <a:ext cx="854416" cy="85441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225522" y="5755500"/>
              <a:ext cx="854416" cy="85441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8766" y="4728148"/>
              <a:ext cx="854416" cy="85441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920822" y="2770239"/>
              <a:ext cx="854416" cy="854416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829103" y="3745734"/>
              <a:ext cx="857876" cy="857876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822182" y="5713984"/>
              <a:ext cx="857876" cy="85441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1847" y="2832528"/>
              <a:ext cx="854416" cy="85787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74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37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50" y="397637"/>
                  </a:lnTo>
                  <a:lnTo>
                    <a:pt x="110267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21" y="416081"/>
                  </a:lnTo>
                  <a:lnTo>
                    <a:pt x="360091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07"/>
                  </a:lnTo>
                  <a:lnTo>
                    <a:pt x="500142" y="109468"/>
                  </a:lnTo>
                  <a:lnTo>
                    <a:pt x="524800" y="148360"/>
                  </a:lnTo>
                  <a:lnTo>
                    <a:pt x="545795" y="191829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3" y="506893"/>
                  </a:lnTo>
                  <a:lnTo>
                    <a:pt x="564525" y="556162"/>
                  </a:lnTo>
                  <a:lnTo>
                    <a:pt x="548820" y="602266"/>
                  </a:lnTo>
                  <a:lnTo>
                    <a:pt x="529349" y="644729"/>
                  </a:lnTo>
                  <a:lnTo>
                    <a:pt x="506437" y="683074"/>
                  </a:lnTo>
                  <a:lnTo>
                    <a:pt x="480406" y="716825"/>
                  </a:lnTo>
                  <a:lnTo>
                    <a:pt x="451580" y="745507"/>
                  </a:lnTo>
                  <a:lnTo>
                    <a:pt x="420279" y="768644"/>
                  </a:lnTo>
                  <a:lnTo>
                    <a:pt x="351551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226" y="75856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5" y="53221"/>
                  </a:lnTo>
                  <a:lnTo>
                    <a:pt x="166958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8" y="879"/>
                  </a:lnTo>
                  <a:lnTo>
                    <a:pt x="180310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5" y="830680"/>
                  </a:lnTo>
                  <a:lnTo>
                    <a:pt x="428560" y="814364"/>
                  </a:lnTo>
                  <a:lnTo>
                    <a:pt x="462771" y="792242"/>
                  </a:lnTo>
                  <a:lnTo>
                    <a:pt x="494634" y="764730"/>
                  </a:lnTo>
                  <a:lnTo>
                    <a:pt x="523852" y="732244"/>
                  </a:lnTo>
                  <a:lnTo>
                    <a:pt x="550132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1" y="187119"/>
                  </a:lnTo>
                  <a:lnTo>
                    <a:pt x="570395" y="141474"/>
                  </a:lnTo>
                  <a:lnTo>
                    <a:pt x="546266" y="99806"/>
                  </a:lnTo>
                  <a:lnTo>
                    <a:pt x="518783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82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4" y="80400"/>
                  </a:lnTo>
                  <a:lnTo>
                    <a:pt x="43598" y="124938"/>
                  </a:lnTo>
                  <a:lnTo>
                    <a:pt x="71473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8772" y="218306"/>
                  </a:lnTo>
                  <a:lnTo>
                    <a:pt x="141147" y="219513"/>
                  </a:lnTo>
                  <a:lnTo>
                    <a:pt x="141935" y="219932"/>
                  </a:lnTo>
                  <a:lnTo>
                    <a:pt x="142773" y="220338"/>
                  </a:lnTo>
                  <a:lnTo>
                    <a:pt x="160455" y="227918"/>
                  </a:lnTo>
                  <a:lnTo>
                    <a:pt x="178642" y="233437"/>
                  </a:lnTo>
                  <a:lnTo>
                    <a:pt x="197303" y="236810"/>
                  </a:lnTo>
                  <a:lnTo>
                    <a:pt x="216382" y="237953"/>
                  </a:lnTo>
                  <a:lnTo>
                    <a:pt x="257953" y="232461"/>
                  </a:lnTo>
                  <a:lnTo>
                    <a:pt x="297146" y="216622"/>
                  </a:lnTo>
                  <a:lnTo>
                    <a:pt x="333327" y="191388"/>
                  </a:lnTo>
                  <a:lnTo>
                    <a:pt x="365861" y="157714"/>
                  </a:lnTo>
                  <a:lnTo>
                    <a:pt x="365658" y="157714"/>
                  </a:lnTo>
                  <a:lnTo>
                    <a:pt x="385647" y="130084"/>
                  </a:lnTo>
                  <a:lnTo>
                    <a:pt x="403393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1" y="59137"/>
                  </a:lnTo>
                  <a:lnTo>
                    <a:pt x="219837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6"/>
                  </a:lnTo>
                  <a:lnTo>
                    <a:pt x="225171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10" y="1182014"/>
              <a:ext cx="194536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8"/>
            <a:ext cx="8321675" cy="5776595"/>
            <a:chOff x="1288948" y="1206424"/>
            <a:chExt cx="8321675" cy="5776595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11153" y="1745920"/>
              <a:ext cx="719455" cy="378460"/>
            </a:xfrm>
            <a:custGeom>
              <a:avLst/>
              <a:gdLst/>
              <a:ahLst/>
              <a:cxnLst/>
              <a:rect l="l" t="t" r="r" b="b"/>
              <a:pathLst>
                <a:path w="719454" h="378460">
                  <a:moveTo>
                    <a:pt x="0" y="0"/>
                  </a:moveTo>
                  <a:lnTo>
                    <a:pt x="0" y="184658"/>
                  </a:lnTo>
                  <a:lnTo>
                    <a:pt x="359143" y="377952"/>
                  </a:lnTo>
                  <a:lnTo>
                    <a:pt x="719315" y="184658"/>
                  </a:lnTo>
                  <a:lnTo>
                    <a:pt x="719315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111153" y="1340548"/>
              <a:ext cx="719455" cy="198120"/>
            </a:xfrm>
            <a:custGeom>
              <a:avLst/>
              <a:gdLst/>
              <a:ahLst/>
              <a:cxnLst/>
              <a:rect l="l" t="t" r="r" b="b"/>
              <a:pathLst>
                <a:path w="719454" h="198119">
                  <a:moveTo>
                    <a:pt x="719315" y="198120"/>
                  </a:moveTo>
                  <a:lnTo>
                    <a:pt x="357632" y="0"/>
                  </a:lnTo>
                  <a:lnTo>
                    <a:pt x="0" y="198120"/>
                  </a:lnTo>
                </a:path>
              </a:pathLst>
            </a:custGeom>
            <a:ln w="253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19712" y="1538656"/>
              <a:ext cx="451484" cy="353695"/>
            </a:xfrm>
            <a:custGeom>
              <a:avLst/>
              <a:gdLst/>
              <a:ahLst/>
              <a:cxnLst/>
              <a:rect l="l" t="t" r="r" b="b"/>
              <a:pathLst>
                <a:path w="451485" h="353694">
                  <a:moveTo>
                    <a:pt x="358901" y="353567"/>
                  </a:moveTo>
                  <a:lnTo>
                    <a:pt x="0" y="159130"/>
                  </a:lnTo>
                  <a:lnTo>
                    <a:pt x="92201" y="0"/>
                  </a:lnTo>
                  <a:lnTo>
                    <a:pt x="451116" y="194436"/>
                  </a:lnTo>
                  <a:lnTo>
                    <a:pt x="358901" y="353567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70817" y="1538656"/>
              <a:ext cx="451484" cy="353695"/>
            </a:xfrm>
            <a:custGeom>
              <a:avLst/>
              <a:gdLst/>
              <a:ahLst/>
              <a:cxnLst/>
              <a:rect l="l" t="t" r="r" b="b"/>
              <a:pathLst>
                <a:path w="451485" h="353694">
                  <a:moveTo>
                    <a:pt x="92201" y="353567"/>
                  </a:moveTo>
                  <a:lnTo>
                    <a:pt x="451103" y="159130"/>
                  </a:lnTo>
                  <a:lnTo>
                    <a:pt x="358774" y="0"/>
                  </a:lnTo>
                  <a:lnTo>
                    <a:pt x="0" y="194436"/>
                  </a:lnTo>
                  <a:lnTo>
                    <a:pt x="92201" y="353567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70817" y="1733728"/>
              <a:ext cx="0" cy="390525"/>
            </a:xfrm>
            <a:custGeom>
              <a:avLst/>
              <a:gdLst/>
              <a:ahLst/>
              <a:cxnLst/>
              <a:rect l="l" t="t" r="r" b="b"/>
              <a:pathLst>
                <a:path h="390525">
                  <a:moveTo>
                    <a:pt x="0" y="0"/>
                  </a:moveTo>
                  <a:lnTo>
                    <a:pt x="0" y="390144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3162291" y="3031405"/>
            <a:ext cx="485584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75" dirty="0"/>
              <a:t>CAPITAL </a:t>
            </a:r>
            <a:r>
              <a:rPr spc="-35" dirty="0"/>
              <a:t>DE</a:t>
            </a:r>
            <a:r>
              <a:rPr spc="-385" dirty="0"/>
              <a:t> </a:t>
            </a:r>
            <a:r>
              <a:rPr spc="-95" dirty="0"/>
              <a:t>TRABAJO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113893" y="3910998"/>
            <a:ext cx="4667885" cy="2222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40" dirty="0">
                <a:solidFill>
                  <a:srgbClr val="FDB614"/>
                </a:solidFill>
                <a:latin typeface="Verdana"/>
                <a:cs typeface="Verdana"/>
              </a:rPr>
              <a:t>560.000.000</a:t>
            </a:r>
            <a:endParaRPr sz="2000" dirty="0">
              <a:latin typeface="Verdana"/>
              <a:cs typeface="Verdana"/>
            </a:endParaRPr>
          </a:p>
          <a:p>
            <a:pPr marL="187245" marR="179629" algn="ctr">
              <a:lnSpc>
                <a:spcPct val="119100"/>
              </a:lnSpc>
              <a:spcBef>
                <a:spcPts val="380"/>
              </a:spcBef>
            </a:pP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Destino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compra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mercadería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comercio 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insumos</a:t>
            </a:r>
            <a:r>
              <a:rPr sz="1400" spc="-2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industriales.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19"/>
              </a:spcBef>
            </a:pP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Línea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viene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teniendo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importante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dinamismo</a:t>
            </a:r>
            <a:endParaRPr sz="1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700" dirty="0">
              <a:latin typeface="Verdana"/>
              <a:cs typeface="Verdana"/>
            </a:endParaRPr>
          </a:p>
          <a:p>
            <a:pPr algn="ctr">
              <a:spcBef>
                <a:spcPts val="1255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-15%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200" dirty="0">
                <a:solidFill>
                  <a:srgbClr val="FFFFFF"/>
                </a:solidFill>
                <a:latin typeface="Verdana"/>
                <a:cs typeface="Verdana"/>
              </a:rPr>
              <a:t>-10%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8"/>
            <a:ext cx="8321675" cy="5776595"/>
            <a:chOff x="1288948" y="1206424"/>
            <a:chExt cx="8321675" cy="5776595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116376" y="3068815"/>
            <a:ext cx="469773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10" dirty="0"/>
              <a:t>PERSONAL</a:t>
            </a:r>
            <a:r>
              <a:rPr spc="-315" dirty="0"/>
              <a:t> </a:t>
            </a:r>
            <a:r>
              <a:rPr spc="-85" dirty="0"/>
              <a:t>DOCENTE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96670" y="3948412"/>
            <a:ext cx="5010150" cy="1968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500.000.000</a:t>
            </a:r>
            <a:endParaRPr sz="2000" dirty="0">
              <a:latin typeface="Verdana"/>
              <a:cs typeface="Verdana"/>
            </a:endParaRPr>
          </a:p>
          <a:p>
            <a:pPr marL="12061" marR="5076" algn="ctr">
              <a:lnSpc>
                <a:spcPts val="2500"/>
              </a:lnSpc>
              <a:spcBef>
                <a:spcPts val="100"/>
              </a:spcBef>
            </a:pP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Compra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computadoras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notebook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personal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docente 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público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3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privado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600"/>
              </a:spcBef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Verdana"/>
                <a:cs typeface="Verdana"/>
              </a:rPr>
              <a:t>$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85" dirty="0">
                <a:solidFill>
                  <a:srgbClr val="FFFFFF"/>
                </a:solidFill>
                <a:latin typeface="Verdana"/>
                <a:cs typeface="Verdana"/>
              </a:rPr>
              <a:t>120.000</a:t>
            </a:r>
            <a:endParaRPr sz="1400" dirty="0">
              <a:latin typeface="Verdana"/>
              <a:cs typeface="Verdana"/>
            </a:endParaRPr>
          </a:p>
          <a:p>
            <a:pPr marL="1476384" marR="1468132" algn="ctr">
              <a:lnSpc>
                <a:spcPct val="119100"/>
              </a:lnSpc>
              <a:spcBef>
                <a:spcPts val="500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  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(40%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Efectivo)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212452" y="1460462"/>
            <a:ext cx="439420" cy="463550"/>
          </a:xfrm>
          <a:custGeom>
            <a:avLst/>
            <a:gdLst/>
            <a:ahLst/>
            <a:cxnLst/>
            <a:rect l="l" t="t" r="r" b="b"/>
            <a:pathLst>
              <a:path w="439420" h="463550">
                <a:moveTo>
                  <a:pt x="172465" y="80263"/>
                </a:moveTo>
                <a:lnTo>
                  <a:pt x="125427" y="94413"/>
                </a:lnTo>
                <a:lnTo>
                  <a:pt x="83895" y="117131"/>
                </a:lnTo>
                <a:lnTo>
                  <a:pt x="49228" y="147208"/>
                </a:lnTo>
                <a:lnTo>
                  <a:pt x="22784" y="183435"/>
                </a:lnTo>
                <a:lnTo>
                  <a:pt x="5922" y="224600"/>
                </a:lnTo>
                <a:lnTo>
                  <a:pt x="0" y="269493"/>
                </a:lnTo>
                <a:lnTo>
                  <a:pt x="5798" y="313939"/>
                </a:lnTo>
                <a:lnTo>
                  <a:pt x="22313" y="354735"/>
                </a:lnTo>
                <a:lnTo>
                  <a:pt x="48225" y="390718"/>
                </a:lnTo>
                <a:lnTo>
                  <a:pt x="82216" y="420728"/>
                </a:lnTo>
                <a:lnTo>
                  <a:pt x="122964" y="443602"/>
                </a:lnTo>
                <a:lnTo>
                  <a:pt x="169150" y="458178"/>
                </a:lnTo>
                <a:lnTo>
                  <a:pt x="219455" y="463295"/>
                </a:lnTo>
                <a:lnTo>
                  <a:pt x="269761" y="458178"/>
                </a:lnTo>
                <a:lnTo>
                  <a:pt x="315947" y="443602"/>
                </a:lnTo>
                <a:lnTo>
                  <a:pt x="356695" y="420728"/>
                </a:lnTo>
                <a:lnTo>
                  <a:pt x="363862" y="414400"/>
                </a:lnTo>
                <a:lnTo>
                  <a:pt x="219455" y="414400"/>
                </a:lnTo>
                <a:lnTo>
                  <a:pt x="167575" y="407011"/>
                </a:lnTo>
                <a:lnTo>
                  <a:pt x="122531" y="386436"/>
                </a:lnTo>
                <a:lnTo>
                  <a:pt x="87017" y="355065"/>
                </a:lnTo>
                <a:lnTo>
                  <a:pt x="63732" y="315288"/>
                </a:lnTo>
                <a:lnTo>
                  <a:pt x="55371" y="269493"/>
                </a:lnTo>
                <a:lnTo>
                  <a:pt x="64131" y="222658"/>
                </a:lnTo>
                <a:lnTo>
                  <a:pt x="88487" y="182181"/>
                </a:lnTo>
                <a:lnTo>
                  <a:pt x="125559" y="150657"/>
                </a:lnTo>
                <a:lnTo>
                  <a:pt x="172465" y="130682"/>
                </a:lnTo>
                <a:lnTo>
                  <a:pt x="172465" y="80263"/>
                </a:lnTo>
                <a:close/>
              </a:path>
              <a:path w="439420" h="463550">
                <a:moveTo>
                  <a:pt x="266445" y="80263"/>
                </a:moveTo>
                <a:lnTo>
                  <a:pt x="266445" y="130682"/>
                </a:lnTo>
                <a:lnTo>
                  <a:pt x="313352" y="150657"/>
                </a:lnTo>
                <a:lnTo>
                  <a:pt x="350424" y="182181"/>
                </a:lnTo>
                <a:lnTo>
                  <a:pt x="374780" y="222658"/>
                </a:lnTo>
                <a:lnTo>
                  <a:pt x="383539" y="269493"/>
                </a:lnTo>
                <a:lnTo>
                  <a:pt x="375180" y="315288"/>
                </a:lnTo>
                <a:lnTo>
                  <a:pt x="351897" y="355065"/>
                </a:lnTo>
                <a:lnTo>
                  <a:pt x="316386" y="386436"/>
                </a:lnTo>
                <a:lnTo>
                  <a:pt x="271341" y="407011"/>
                </a:lnTo>
                <a:lnTo>
                  <a:pt x="219455" y="414400"/>
                </a:lnTo>
                <a:lnTo>
                  <a:pt x="363862" y="414400"/>
                </a:lnTo>
                <a:lnTo>
                  <a:pt x="390686" y="390718"/>
                </a:lnTo>
                <a:lnTo>
                  <a:pt x="416598" y="354735"/>
                </a:lnTo>
                <a:lnTo>
                  <a:pt x="433113" y="313939"/>
                </a:lnTo>
                <a:lnTo>
                  <a:pt x="438911" y="269493"/>
                </a:lnTo>
                <a:lnTo>
                  <a:pt x="432989" y="224600"/>
                </a:lnTo>
                <a:lnTo>
                  <a:pt x="416127" y="183435"/>
                </a:lnTo>
                <a:lnTo>
                  <a:pt x="389683" y="147208"/>
                </a:lnTo>
                <a:lnTo>
                  <a:pt x="355016" y="117131"/>
                </a:lnTo>
                <a:lnTo>
                  <a:pt x="313484" y="94413"/>
                </a:lnTo>
                <a:lnTo>
                  <a:pt x="266445" y="80263"/>
                </a:lnTo>
                <a:close/>
              </a:path>
              <a:path w="439420" h="463550">
                <a:moveTo>
                  <a:pt x="219455" y="0"/>
                </a:moveTo>
                <a:lnTo>
                  <a:pt x="208016" y="2047"/>
                </a:lnTo>
                <a:lnTo>
                  <a:pt x="198697" y="7619"/>
                </a:lnTo>
                <a:lnTo>
                  <a:pt x="192427" y="15859"/>
                </a:lnTo>
                <a:lnTo>
                  <a:pt x="190131" y="25907"/>
                </a:lnTo>
                <a:lnTo>
                  <a:pt x="190131" y="203707"/>
                </a:lnTo>
                <a:lnTo>
                  <a:pt x="192427" y="213830"/>
                </a:lnTo>
                <a:lnTo>
                  <a:pt x="198697" y="222107"/>
                </a:lnTo>
                <a:lnTo>
                  <a:pt x="208016" y="227693"/>
                </a:lnTo>
                <a:lnTo>
                  <a:pt x="219455" y="229742"/>
                </a:lnTo>
                <a:lnTo>
                  <a:pt x="230899" y="227693"/>
                </a:lnTo>
                <a:lnTo>
                  <a:pt x="240226" y="222107"/>
                </a:lnTo>
                <a:lnTo>
                  <a:pt x="246505" y="213830"/>
                </a:lnTo>
                <a:lnTo>
                  <a:pt x="248805" y="203707"/>
                </a:lnTo>
                <a:lnTo>
                  <a:pt x="248805" y="25907"/>
                </a:lnTo>
                <a:lnTo>
                  <a:pt x="246505" y="15859"/>
                </a:lnTo>
                <a:lnTo>
                  <a:pt x="240226" y="7619"/>
                </a:lnTo>
                <a:lnTo>
                  <a:pt x="230899" y="2047"/>
                </a:lnTo>
                <a:lnTo>
                  <a:pt x="219455" y="0"/>
                </a:lnTo>
                <a:close/>
              </a:path>
            </a:pathLst>
          </a:custGeom>
          <a:solidFill>
            <a:srgbClr val="4C4C4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19" y="553102"/>
            <a:ext cx="629920" cy="899160"/>
            <a:chOff x="826719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5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42" y="0"/>
                  </a:moveTo>
                  <a:lnTo>
                    <a:pt x="197127" y="4609"/>
                  </a:lnTo>
                  <a:lnTo>
                    <a:pt x="160955" y="17951"/>
                  </a:lnTo>
                  <a:lnTo>
                    <a:pt x="127213" y="39297"/>
                  </a:lnTo>
                  <a:lnTo>
                    <a:pt x="96387" y="67917"/>
                  </a:lnTo>
                  <a:lnTo>
                    <a:pt x="68967" y="103084"/>
                  </a:lnTo>
                  <a:lnTo>
                    <a:pt x="45439" y="144067"/>
                  </a:lnTo>
                  <a:lnTo>
                    <a:pt x="26290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190" y="368312"/>
                  </a:lnTo>
                  <a:lnTo>
                    <a:pt x="35737" y="397637"/>
                  </a:lnTo>
                  <a:lnTo>
                    <a:pt x="110261" y="409079"/>
                  </a:lnTo>
                  <a:lnTo>
                    <a:pt x="163650" y="416075"/>
                  </a:lnTo>
                  <a:lnTo>
                    <a:pt x="200571" y="418109"/>
                  </a:lnTo>
                  <a:lnTo>
                    <a:pt x="210438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66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74" y="411340"/>
                  </a:lnTo>
                  <a:lnTo>
                    <a:pt x="250774" y="415163"/>
                  </a:lnTo>
                  <a:lnTo>
                    <a:pt x="262953" y="417347"/>
                  </a:lnTo>
                  <a:lnTo>
                    <a:pt x="271881" y="418274"/>
                  </a:lnTo>
                  <a:lnTo>
                    <a:pt x="306819" y="416081"/>
                  </a:lnTo>
                  <a:lnTo>
                    <a:pt x="360086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8" y="240567"/>
                  </a:lnTo>
                  <a:lnTo>
                    <a:pt x="444230" y="190138"/>
                  </a:lnTo>
                  <a:lnTo>
                    <a:pt x="425074" y="144067"/>
                  </a:lnTo>
                  <a:lnTo>
                    <a:pt x="401537" y="103084"/>
                  </a:lnTo>
                  <a:lnTo>
                    <a:pt x="374108" y="67917"/>
                  </a:lnTo>
                  <a:lnTo>
                    <a:pt x="343276" y="39297"/>
                  </a:lnTo>
                  <a:lnTo>
                    <a:pt x="309529" y="17951"/>
                  </a:lnTo>
                  <a:lnTo>
                    <a:pt x="273354" y="4609"/>
                  </a:lnTo>
                  <a:lnTo>
                    <a:pt x="235242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69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19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60" y="0"/>
                  </a:moveTo>
                  <a:lnTo>
                    <a:pt x="447092" y="709"/>
                  </a:lnTo>
                  <a:lnTo>
                    <a:pt x="447627" y="4569"/>
                  </a:lnTo>
                  <a:lnTo>
                    <a:pt x="450380" y="10871"/>
                  </a:lnTo>
                  <a:lnTo>
                    <a:pt x="457151" y="24427"/>
                  </a:lnTo>
                  <a:lnTo>
                    <a:pt x="462595" y="38691"/>
                  </a:lnTo>
                  <a:lnTo>
                    <a:pt x="466637" y="53578"/>
                  </a:lnTo>
                  <a:lnTo>
                    <a:pt x="469861" y="72707"/>
                  </a:lnTo>
                  <a:lnTo>
                    <a:pt x="500138" y="109468"/>
                  </a:lnTo>
                  <a:lnTo>
                    <a:pt x="524795" y="148360"/>
                  </a:lnTo>
                  <a:lnTo>
                    <a:pt x="545789" y="191829"/>
                  </a:lnTo>
                  <a:lnTo>
                    <a:pt x="562756" y="239341"/>
                  </a:lnTo>
                  <a:lnTo>
                    <a:pt x="575328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2" y="506893"/>
                  </a:lnTo>
                  <a:lnTo>
                    <a:pt x="564523" y="556162"/>
                  </a:lnTo>
                  <a:lnTo>
                    <a:pt x="548817" y="602266"/>
                  </a:lnTo>
                  <a:lnTo>
                    <a:pt x="529346" y="644729"/>
                  </a:lnTo>
                  <a:lnTo>
                    <a:pt x="506433" y="683074"/>
                  </a:lnTo>
                  <a:lnTo>
                    <a:pt x="480401" y="716825"/>
                  </a:lnTo>
                  <a:lnTo>
                    <a:pt x="451574" y="745507"/>
                  </a:lnTo>
                  <a:lnTo>
                    <a:pt x="420274" y="768644"/>
                  </a:lnTo>
                  <a:lnTo>
                    <a:pt x="351549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226" y="75856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3" y="53221"/>
                  </a:lnTo>
                  <a:lnTo>
                    <a:pt x="166952" y="38757"/>
                  </a:lnTo>
                  <a:lnTo>
                    <a:pt x="172222" y="24888"/>
                  </a:lnTo>
                  <a:lnTo>
                    <a:pt x="178917" y="11353"/>
                  </a:lnTo>
                  <a:lnTo>
                    <a:pt x="181813" y="4885"/>
                  </a:lnTo>
                  <a:lnTo>
                    <a:pt x="182472" y="879"/>
                  </a:lnTo>
                  <a:lnTo>
                    <a:pt x="180308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0" y="654015"/>
                  </a:lnTo>
                  <a:lnTo>
                    <a:pt x="79446" y="695201"/>
                  </a:lnTo>
                  <a:lnTo>
                    <a:pt x="105725" y="732244"/>
                  </a:lnTo>
                  <a:lnTo>
                    <a:pt x="134942" y="764730"/>
                  </a:lnTo>
                  <a:lnTo>
                    <a:pt x="166802" y="792242"/>
                  </a:lnTo>
                  <a:lnTo>
                    <a:pt x="201010" y="814364"/>
                  </a:lnTo>
                  <a:lnTo>
                    <a:pt x="237270" y="830680"/>
                  </a:lnTo>
                  <a:lnTo>
                    <a:pt x="275288" y="840774"/>
                  </a:lnTo>
                  <a:lnTo>
                    <a:pt x="314769" y="844232"/>
                  </a:lnTo>
                  <a:lnTo>
                    <a:pt x="354257" y="840774"/>
                  </a:lnTo>
                  <a:lnTo>
                    <a:pt x="392282" y="830680"/>
                  </a:lnTo>
                  <a:lnTo>
                    <a:pt x="428547" y="814364"/>
                  </a:lnTo>
                  <a:lnTo>
                    <a:pt x="462759" y="792242"/>
                  </a:lnTo>
                  <a:lnTo>
                    <a:pt x="494621" y="764730"/>
                  </a:lnTo>
                  <a:lnTo>
                    <a:pt x="523839" y="732244"/>
                  </a:lnTo>
                  <a:lnTo>
                    <a:pt x="550119" y="695201"/>
                  </a:lnTo>
                  <a:lnTo>
                    <a:pt x="573165" y="654015"/>
                  </a:lnTo>
                  <a:lnTo>
                    <a:pt x="592682" y="609102"/>
                  </a:lnTo>
                  <a:lnTo>
                    <a:pt x="608375" y="560880"/>
                  </a:lnTo>
                  <a:lnTo>
                    <a:pt x="619950" y="509762"/>
                  </a:lnTo>
                  <a:lnTo>
                    <a:pt x="627111" y="456166"/>
                  </a:lnTo>
                  <a:lnTo>
                    <a:pt x="629564" y="400507"/>
                  </a:lnTo>
                  <a:lnTo>
                    <a:pt x="626985" y="343435"/>
                  </a:lnTo>
                  <a:lnTo>
                    <a:pt x="619459" y="288548"/>
                  </a:lnTo>
                  <a:lnTo>
                    <a:pt x="607306" y="236294"/>
                  </a:lnTo>
                  <a:lnTo>
                    <a:pt x="590843" y="187119"/>
                  </a:lnTo>
                  <a:lnTo>
                    <a:pt x="570388" y="141474"/>
                  </a:lnTo>
                  <a:lnTo>
                    <a:pt x="546259" y="99806"/>
                  </a:lnTo>
                  <a:lnTo>
                    <a:pt x="518776" y="62564"/>
                  </a:lnTo>
                  <a:lnTo>
                    <a:pt x="488255" y="30195"/>
                  </a:lnTo>
                  <a:lnTo>
                    <a:pt x="455015" y="3149"/>
                  </a:lnTo>
                  <a:lnTo>
                    <a:pt x="449360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95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596" y="633"/>
                  </a:moveTo>
                  <a:lnTo>
                    <a:pt x="135894" y="2559"/>
                  </a:lnTo>
                  <a:lnTo>
                    <a:pt x="84693" y="8723"/>
                  </a:lnTo>
                  <a:lnTo>
                    <a:pt x="18186" y="20224"/>
                  </a:lnTo>
                  <a:lnTo>
                    <a:pt x="6908" y="22663"/>
                  </a:lnTo>
                  <a:lnTo>
                    <a:pt x="6692" y="22663"/>
                  </a:lnTo>
                  <a:lnTo>
                    <a:pt x="533" y="23679"/>
                  </a:lnTo>
                  <a:lnTo>
                    <a:pt x="0" y="24961"/>
                  </a:lnTo>
                  <a:lnTo>
                    <a:pt x="1663" y="30499"/>
                  </a:lnTo>
                  <a:lnTo>
                    <a:pt x="20133" y="80400"/>
                  </a:lnTo>
                  <a:lnTo>
                    <a:pt x="43589" y="124938"/>
                  </a:lnTo>
                  <a:lnTo>
                    <a:pt x="71468" y="163278"/>
                  </a:lnTo>
                  <a:lnTo>
                    <a:pt x="103206" y="194582"/>
                  </a:lnTo>
                  <a:lnTo>
                    <a:pt x="138239" y="218014"/>
                  </a:lnTo>
                  <a:lnTo>
                    <a:pt x="142760" y="220338"/>
                  </a:lnTo>
                  <a:lnTo>
                    <a:pt x="160453" y="227918"/>
                  </a:lnTo>
                  <a:lnTo>
                    <a:pt x="178636" y="233437"/>
                  </a:lnTo>
                  <a:lnTo>
                    <a:pt x="197293" y="236810"/>
                  </a:lnTo>
                  <a:lnTo>
                    <a:pt x="216369" y="237953"/>
                  </a:lnTo>
                  <a:lnTo>
                    <a:pt x="257942" y="232461"/>
                  </a:lnTo>
                  <a:lnTo>
                    <a:pt x="297140" y="216622"/>
                  </a:lnTo>
                  <a:lnTo>
                    <a:pt x="333325" y="191388"/>
                  </a:lnTo>
                  <a:lnTo>
                    <a:pt x="365861" y="157714"/>
                  </a:lnTo>
                  <a:lnTo>
                    <a:pt x="365645" y="157714"/>
                  </a:lnTo>
                  <a:lnTo>
                    <a:pt x="385636" y="130084"/>
                  </a:lnTo>
                  <a:lnTo>
                    <a:pt x="403385" y="99198"/>
                  </a:lnTo>
                  <a:lnTo>
                    <a:pt x="418679" y="65365"/>
                  </a:lnTo>
                  <a:lnTo>
                    <a:pt x="420835" y="59137"/>
                  </a:lnTo>
                  <a:lnTo>
                    <a:pt x="225158" y="59137"/>
                  </a:lnTo>
                  <a:lnTo>
                    <a:pt x="219837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21" y="7245"/>
                  </a:lnTo>
                  <a:lnTo>
                    <a:pt x="200672" y="3689"/>
                  </a:lnTo>
                  <a:lnTo>
                    <a:pt x="191604" y="1847"/>
                  </a:lnTo>
                  <a:lnTo>
                    <a:pt x="171596" y="633"/>
                  </a:lnTo>
                  <a:close/>
                </a:path>
                <a:path w="433069" h="238125">
                  <a:moveTo>
                    <a:pt x="261225" y="0"/>
                  </a:moveTo>
                  <a:lnTo>
                    <a:pt x="225183" y="18446"/>
                  </a:lnTo>
                  <a:lnTo>
                    <a:pt x="225158" y="59137"/>
                  </a:lnTo>
                  <a:lnTo>
                    <a:pt x="420835" y="59137"/>
                  </a:lnTo>
                  <a:lnTo>
                    <a:pt x="431304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593" y="22129"/>
                  </a:lnTo>
                  <a:lnTo>
                    <a:pt x="414680" y="19602"/>
                  </a:lnTo>
                  <a:lnTo>
                    <a:pt x="348161" y="8083"/>
                  </a:lnTo>
                  <a:lnTo>
                    <a:pt x="296945" y="1917"/>
                  </a:lnTo>
                  <a:lnTo>
                    <a:pt x="261225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16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8"/>
            <a:ext cx="8321675" cy="5776595"/>
            <a:chOff x="1288948" y="1206424"/>
            <a:chExt cx="8321675" cy="5776595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86045" y="1323111"/>
              <a:ext cx="736600" cy="694055"/>
            </a:xfrm>
            <a:custGeom>
              <a:avLst/>
              <a:gdLst/>
              <a:ahLst/>
              <a:cxnLst/>
              <a:rect l="l" t="t" r="r" b="b"/>
              <a:pathLst>
                <a:path w="736600" h="694055">
                  <a:moveTo>
                    <a:pt x="368300" y="0"/>
                  </a:moveTo>
                  <a:lnTo>
                    <a:pt x="0" y="382701"/>
                  </a:lnTo>
                  <a:lnTo>
                    <a:pt x="115290" y="382701"/>
                  </a:lnTo>
                  <a:lnTo>
                    <a:pt x="115290" y="659917"/>
                  </a:lnTo>
                  <a:lnTo>
                    <a:pt x="140741" y="693737"/>
                  </a:lnTo>
                  <a:lnTo>
                    <a:pt x="146545" y="693737"/>
                  </a:lnTo>
                  <a:lnTo>
                    <a:pt x="296989" y="693737"/>
                  </a:lnTo>
                  <a:lnTo>
                    <a:pt x="296989" y="580910"/>
                  </a:lnTo>
                  <a:lnTo>
                    <a:pt x="297992" y="568299"/>
                  </a:lnTo>
                  <a:lnTo>
                    <a:pt x="322440" y="530352"/>
                  </a:lnTo>
                  <a:lnTo>
                    <a:pt x="353695" y="519747"/>
                  </a:lnTo>
                  <a:lnTo>
                    <a:pt x="382917" y="519747"/>
                  </a:lnTo>
                  <a:lnTo>
                    <a:pt x="422998" y="537718"/>
                  </a:lnTo>
                  <a:lnTo>
                    <a:pt x="439623" y="580910"/>
                  </a:lnTo>
                  <a:lnTo>
                    <a:pt x="439623" y="693737"/>
                  </a:lnTo>
                  <a:lnTo>
                    <a:pt x="590067" y="693737"/>
                  </a:lnTo>
                  <a:lnTo>
                    <a:pt x="595871" y="693737"/>
                  </a:lnTo>
                  <a:lnTo>
                    <a:pt x="601776" y="691616"/>
                  </a:lnTo>
                  <a:lnTo>
                    <a:pt x="607593" y="688492"/>
                  </a:lnTo>
                  <a:lnTo>
                    <a:pt x="612495" y="684250"/>
                  </a:lnTo>
                  <a:lnTo>
                    <a:pt x="615403" y="679005"/>
                  </a:lnTo>
                  <a:lnTo>
                    <a:pt x="618413" y="673646"/>
                  </a:lnTo>
                  <a:lnTo>
                    <a:pt x="620306" y="667410"/>
                  </a:lnTo>
                  <a:lnTo>
                    <a:pt x="621309" y="659917"/>
                  </a:lnTo>
                  <a:lnTo>
                    <a:pt x="621309" y="382701"/>
                  </a:lnTo>
                  <a:lnTo>
                    <a:pt x="736600" y="382701"/>
                  </a:lnTo>
                  <a:lnTo>
                    <a:pt x="368300" y="0"/>
                  </a:lnTo>
                  <a:close/>
                </a:path>
              </a:pathLst>
            </a:custGeom>
            <a:ln w="381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327304" y="3094219"/>
            <a:ext cx="634936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55" dirty="0"/>
              <a:t>CONSTRUCCIÓN</a:t>
            </a:r>
            <a:r>
              <a:rPr spc="-295" dirty="0"/>
              <a:t> </a:t>
            </a:r>
            <a:r>
              <a:rPr spc="-285" dirty="0"/>
              <a:t>INDIVIDUAL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027056" y="3973816"/>
            <a:ext cx="4746625" cy="2222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$ 750.000.000</a:t>
            </a:r>
            <a:endParaRPr sz="2000" dirty="0">
              <a:latin typeface="Verdana"/>
              <a:cs typeface="Verdana"/>
            </a:endParaRPr>
          </a:p>
          <a:p>
            <a:pPr marL="470970" marR="463353" algn="ctr">
              <a:lnSpc>
                <a:spcPts val="25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Construcción,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ampliación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terminación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unidades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habitacionales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600"/>
              </a:spcBef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DB614"/>
                </a:solidFill>
                <a:latin typeface="Verdana"/>
                <a:cs typeface="Verdana"/>
              </a:rPr>
              <a:t>hasta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5" dirty="0">
                <a:solidFill>
                  <a:srgbClr val="FDB614"/>
                </a:solidFill>
                <a:latin typeface="Verdana"/>
                <a:cs typeface="Verdana"/>
              </a:rPr>
              <a:t>100m2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105" dirty="0">
                <a:solidFill>
                  <a:srgbClr val="FDB614"/>
                </a:solidFill>
                <a:latin typeface="Verdana"/>
                <a:cs typeface="Verdana"/>
              </a:rPr>
              <a:t>-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5" dirty="0">
                <a:solidFill>
                  <a:srgbClr val="FDB614"/>
                </a:solidFill>
                <a:latin typeface="Verdana"/>
                <a:cs typeface="Verdana"/>
              </a:rPr>
              <a:t>6.387.000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(ajustable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índice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Colegio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Arquitectos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Mendoza)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19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Virtual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-15%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105" dirty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8"/>
            <a:ext cx="8321675" cy="5776595"/>
            <a:chOff x="1288948" y="1206424"/>
            <a:chExt cx="8321675" cy="5776595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57228" y="1558379"/>
              <a:ext cx="233045" cy="497205"/>
            </a:xfrm>
            <a:custGeom>
              <a:avLst/>
              <a:gdLst/>
              <a:ahLst/>
              <a:cxnLst/>
              <a:rect l="l" t="t" r="r" b="b"/>
              <a:pathLst>
                <a:path w="233045" h="497205">
                  <a:moveTo>
                    <a:pt x="43853" y="0"/>
                  </a:moveTo>
                  <a:lnTo>
                    <a:pt x="189115" y="0"/>
                  </a:lnTo>
                  <a:lnTo>
                    <a:pt x="206199" y="3438"/>
                  </a:lnTo>
                  <a:lnTo>
                    <a:pt x="220132" y="12823"/>
                  </a:lnTo>
                  <a:lnTo>
                    <a:pt x="229517" y="26756"/>
                  </a:lnTo>
                  <a:lnTo>
                    <a:pt x="232956" y="43840"/>
                  </a:lnTo>
                  <a:lnTo>
                    <a:pt x="232956" y="85013"/>
                  </a:lnTo>
                  <a:lnTo>
                    <a:pt x="232956" y="205676"/>
                  </a:lnTo>
                  <a:lnTo>
                    <a:pt x="231192" y="214404"/>
                  </a:lnTo>
                  <a:lnTo>
                    <a:pt x="226369" y="221534"/>
                  </a:lnTo>
                  <a:lnTo>
                    <a:pt x="219191" y="226341"/>
                  </a:lnTo>
                  <a:lnTo>
                    <a:pt x="210362" y="228104"/>
                  </a:lnTo>
                  <a:lnTo>
                    <a:pt x="201636" y="226341"/>
                  </a:lnTo>
                  <a:lnTo>
                    <a:pt x="194511" y="221534"/>
                  </a:lnTo>
                  <a:lnTo>
                    <a:pt x="189708" y="214404"/>
                  </a:lnTo>
                  <a:lnTo>
                    <a:pt x="187947" y="205676"/>
                  </a:lnTo>
                  <a:lnTo>
                    <a:pt x="187947" y="100076"/>
                  </a:lnTo>
                  <a:lnTo>
                    <a:pt x="181241" y="100076"/>
                  </a:lnTo>
                  <a:lnTo>
                    <a:pt x="181094" y="152729"/>
                  </a:lnTo>
                  <a:lnTo>
                    <a:pt x="180928" y="205397"/>
                  </a:lnTo>
                  <a:lnTo>
                    <a:pt x="180752" y="258075"/>
                  </a:lnTo>
                  <a:lnTo>
                    <a:pt x="180571" y="310757"/>
                  </a:lnTo>
                  <a:lnTo>
                    <a:pt x="180393" y="363435"/>
                  </a:lnTo>
                  <a:lnTo>
                    <a:pt x="180225" y="416103"/>
                  </a:lnTo>
                  <a:lnTo>
                    <a:pt x="180073" y="468756"/>
                  </a:lnTo>
                  <a:lnTo>
                    <a:pt x="177867" y="479713"/>
                  </a:lnTo>
                  <a:lnTo>
                    <a:pt x="171848" y="488649"/>
                  </a:lnTo>
                  <a:lnTo>
                    <a:pt x="162912" y="494669"/>
                  </a:lnTo>
                  <a:lnTo>
                    <a:pt x="151955" y="496874"/>
                  </a:lnTo>
                  <a:lnTo>
                    <a:pt x="141000" y="494669"/>
                  </a:lnTo>
                  <a:lnTo>
                    <a:pt x="132068" y="488649"/>
                  </a:lnTo>
                  <a:lnTo>
                    <a:pt x="126054" y="479713"/>
                  </a:lnTo>
                  <a:lnTo>
                    <a:pt x="123850" y="468756"/>
                  </a:lnTo>
                  <a:lnTo>
                    <a:pt x="123850" y="243332"/>
                  </a:lnTo>
                  <a:lnTo>
                    <a:pt x="106959" y="243332"/>
                  </a:lnTo>
                  <a:lnTo>
                    <a:pt x="106959" y="468756"/>
                  </a:lnTo>
                  <a:lnTo>
                    <a:pt x="104753" y="479713"/>
                  </a:lnTo>
                  <a:lnTo>
                    <a:pt x="98732" y="488649"/>
                  </a:lnTo>
                  <a:lnTo>
                    <a:pt x="89792" y="494669"/>
                  </a:lnTo>
                  <a:lnTo>
                    <a:pt x="78828" y="496874"/>
                  </a:lnTo>
                  <a:lnTo>
                    <a:pt x="67866" y="494669"/>
                  </a:lnTo>
                  <a:lnTo>
                    <a:pt x="58931" y="488649"/>
                  </a:lnTo>
                  <a:lnTo>
                    <a:pt x="52914" y="479713"/>
                  </a:lnTo>
                  <a:lnTo>
                    <a:pt x="50711" y="468756"/>
                  </a:lnTo>
                  <a:lnTo>
                    <a:pt x="50857" y="416103"/>
                  </a:lnTo>
                  <a:lnTo>
                    <a:pt x="51002" y="363435"/>
                  </a:lnTo>
                  <a:lnTo>
                    <a:pt x="51145" y="310757"/>
                  </a:lnTo>
                  <a:lnTo>
                    <a:pt x="51288" y="258075"/>
                  </a:lnTo>
                  <a:lnTo>
                    <a:pt x="51431" y="205397"/>
                  </a:lnTo>
                  <a:lnTo>
                    <a:pt x="51572" y="152729"/>
                  </a:lnTo>
                  <a:lnTo>
                    <a:pt x="51714" y="100076"/>
                  </a:lnTo>
                  <a:lnTo>
                    <a:pt x="45008" y="100076"/>
                  </a:lnTo>
                  <a:lnTo>
                    <a:pt x="45008" y="205676"/>
                  </a:lnTo>
                  <a:lnTo>
                    <a:pt x="43247" y="214404"/>
                  </a:lnTo>
                  <a:lnTo>
                    <a:pt x="38444" y="221534"/>
                  </a:lnTo>
                  <a:lnTo>
                    <a:pt x="31319" y="226341"/>
                  </a:lnTo>
                  <a:lnTo>
                    <a:pt x="22593" y="228104"/>
                  </a:lnTo>
                  <a:lnTo>
                    <a:pt x="13769" y="226341"/>
                  </a:lnTo>
                  <a:lnTo>
                    <a:pt x="6591" y="221534"/>
                  </a:lnTo>
                  <a:lnTo>
                    <a:pt x="1765" y="214404"/>
                  </a:lnTo>
                  <a:lnTo>
                    <a:pt x="0" y="205676"/>
                  </a:lnTo>
                  <a:lnTo>
                    <a:pt x="0" y="100076"/>
                  </a:lnTo>
                  <a:lnTo>
                    <a:pt x="0" y="43840"/>
                  </a:lnTo>
                  <a:lnTo>
                    <a:pt x="3439" y="26756"/>
                  </a:lnTo>
                  <a:lnTo>
                    <a:pt x="12825" y="12823"/>
                  </a:lnTo>
                  <a:lnTo>
                    <a:pt x="26762" y="3438"/>
                  </a:lnTo>
                  <a:lnTo>
                    <a:pt x="43853" y="0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08295" y="1428026"/>
              <a:ext cx="130822" cy="1310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82555" y="1553197"/>
              <a:ext cx="293370" cy="502284"/>
            </a:xfrm>
            <a:custGeom>
              <a:avLst/>
              <a:gdLst/>
              <a:ahLst/>
              <a:cxnLst/>
              <a:rect l="l" t="t" r="r" b="b"/>
              <a:pathLst>
                <a:path w="293370" h="502285">
                  <a:moveTo>
                    <a:pt x="99082" y="0"/>
                  </a:moveTo>
                  <a:lnTo>
                    <a:pt x="194802" y="0"/>
                  </a:lnTo>
                  <a:lnTo>
                    <a:pt x="206372" y="685"/>
                  </a:lnTo>
                  <a:lnTo>
                    <a:pt x="291868" y="198640"/>
                  </a:lnTo>
                  <a:lnTo>
                    <a:pt x="293216" y="206381"/>
                  </a:lnTo>
                  <a:lnTo>
                    <a:pt x="291491" y="213745"/>
                  </a:lnTo>
                  <a:lnTo>
                    <a:pt x="287069" y="219916"/>
                  </a:lnTo>
                  <a:lnTo>
                    <a:pt x="280323" y="224078"/>
                  </a:lnTo>
                  <a:lnTo>
                    <a:pt x="272558" y="225360"/>
                  </a:lnTo>
                  <a:lnTo>
                    <a:pt x="265141" y="223661"/>
                  </a:lnTo>
                  <a:lnTo>
                    <a:pt x="258914" y="219326"/>
                  </a:lnTo>
                  <a:lnTo>
                    <a:pt x="254720" y="212699"/>
                  </a:lnTo>
                  <a:lnTo>
                    <a:pt x="213560" y="105765"/>
                  </a:lnTo>
                  <a:lnTo>
                    <a:pt x="205508" y="105765"/>
                  </a:lnTo>
                  <a:lnTo>
                    <a:pt x="257400" y="312940"/>
                  </a:lnTo>
                  <a:lnTo>
                    <a:pt x="206016" y="312940"/>
                  </a:lnTo>
                  <a:lnTo>
                    <a:pt x="206016" y="475767"/>
                  </a:lnTo>
                  <a:lnTo>
                    <a:pt x="203928" y="486020"/>
                  </a:lnTo>
                  <a:lnTo>
                    <a:pt x="198232" y="494374"/>
                  </a:lnTo>
                  <a:lnTo>
                    <a:pt x="189776" y="499997"/>
                  </a:lnTo>
                  <a:lnTo>
                    <a:pt x="179409" y="502056"/>
                  </a:lnTo>
                  <a:lnTo>
                    <a:pt x="169107" y="499997"/>
                  </a:lnTo>
                  <a:lnTo>
                    <a:pt x="160643" y="494374"/>
                  </a:lnTo>
                  <a:lnTo>
                    <a:pt x="154912" y="486020"/>
                  </a:lnTo>
                  <a:lnTo>
                    <a:pt x="152803" y="475767"/>
                  </a:lnTo>
                  <a:lnTo>
                    <a:pt x="152803" y="312940"/>
                  </a:lnTo>
                  <a:lnTo>
                    <a:pt x="140255" y="312940"/>
                  </a:lnTo>
                  <a:lnTo>
                    <a:pt x="140255" y="475767"/>
                  </a:lnTo>
                  <a:lnTo>
                    <a:pt x="138169" y="486020"/>
                  </a:lnTo>
                  <a:lnTo>
                    <a:pt x="132475" y="494374"/>
                  </a:lnTo>
                  <a:lnTo>
                    <a:pt x="124016" y="499997"/>
                  </a:lnTo>
                  <a:lnTo>
                    <a:pt x="113636" y="502056"/>
                  </a:lnTo>
                  <a:lnTo>
                    <a:pt x="103364" y="499997"/>
                  </a:lnTo>
                  <a:lnTo>
                    <a:pt x="94957" y="494374"/>
                  </a:lnTo>
                  <a:lnTo>
                    <a:pt x="89279" y="486020"/>
                  </a:lnTo>
                  <a:lnTo>
                    <a:pt x="87195" y="475767"/>
                  </a:lnTo>
                  <a:lnTo>
                    <a:pt x="87195" y="312940"/>
                  </a:lnTo>
                  <a:lnTo>
                    <a:pt x="35493" y="312940"/>
                  </a:lnTo>
                  <a:lnTo>
                    <a:pt x="87525" y="105765"/>
                  </a:lnTo>
                  <a:lnTo>
                    <a:pt x="79663" y="105765"/>
                  </a:lnTo>
                  <a:lnTo>
                    <a:pt x="38503" y="212699"/>
                  </a:lnTo>
                  <a:lnTo>
                    <a:pt x="34309" y="219326"/>
                  </a:lnTo>
                  <a:lnTo>
                    <a:pt x="28081" y="223661"/>
                  </a:lnTo>
                  <a:lnTo>
                    <a:pt x="20659" y="225360"/>
                  </a:lnTo>
                  <a:lnTo>
                    <a:pt x="12887" y="224078"/>
                  </a:lnTo>
                  <a:lnTo>
                    <a:pt x="6142" y="219916"/>
                  </a:lnTo>
                  <a:lnTo>
                    <a:pt x="1720" y="213745"/>
                  </a:lnTo>
                  <a:lnTo>
                    <a:pt x="0" y="206381"/>
                  </a:lnTo>
                  <a:lnTo>
                    <a:pt x="1355" y="198640"/>
                  </a:lnTo>
                  <a:lnTo>
                    <a:pt x="73631" y="10871"/>
                  </a:lnTo>
                  <a:lnTo>
                    <a:pt x="77547" y="4063"/>
                  </a:lnTo>
                  <a:lnTo>
                    <a:pt x="81280" y="1354"/>
                  </a:lnTo>
                  <a:lnTo>
                    <a:pt x="87551" y="685"/>
                  </a:lnTo>
                  <a:lnTo>
                    <a:pt x="99082" y="0"/>
                  </a:lnTo>
                  <a:close/>
                </a:path>
              </a:pathLst>
            </a:custGeom>
            <a:ln w="25399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65749" y="1424013"/>
              <a:ext cx="127660" cy="12665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771651" y="2919939"/>
            <a:ext cx="7391399" cy="1029761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 algn="ctr">
              <a:spcBef>
                <a:spcPts val="110"/>
              </a:spcBef>
            </a:pPr>
            <a:r>
              <a:rPr lang="es-AR" spc="-75" dirty="0"/>
              <a:t>CONSTRUCCIÓN VIVIENDA LLAVE EN MANO</a:t>
            </a:r>
            <a:endParaRPr lang="es-AR" spc="-45" dirty="0"/>
          </a:p>
        </p:txBody>
      </p:sp>
      <p:sp>
        <p:nvSpPr>
          <p:cNvPr id="18" name="object 18"/>
          <p:cNvSpPr txBox="1"/>
          <p:nvPr/>
        </p:nvSpPr>
        <p:spPr>
          <a:xfrm>
            <a:off x="3158219" y="4103002"/>
            <a:ext cx="4714240" cy="1838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084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$ 750.000.000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sz="1900" dirty="0">
              <a:latin typeface="Verdana"/>
              <a:cs typeface="Verdana"/>
            </a:endParaRPr>
          </a:p>
          <a:p>
            <a:pPr marL="749617" marR="788336" algn="ctr">
              <a:lnSpc>
                <a:spcPct val="148800"/>
              </a:lnSpc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Convocatoria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pública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llave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mano  </a:t>
            </a:r>
            <a:r>
              <a:rPr sz="1400" spc="10" dirty="0">
                <a:solidFill>
                  <a:srgbClr val="FDB614"/>
                </a:solidFill>
                <a:latin typeface="Verdana"/>
                <a:cs typeface="Verdana"/>
              </a:rPr>
              <a:t>Creación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 </a:t>
            </a:r>
            <a:r>
              <a:rPr sz="1400" spc="15" dirty="0">
                <a:solidFill>
                  <a:srgbClr val="FDB614"/>
                </a:solidFill>
                <a:latin typeface="Verdana"/>
                <a:cs typeface="Verdana"/>
              </a:rPr>
              <a:t>catálogo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 </a:t>
            </a:r>
            <a:r>
              <a:rPr sz="1400" spc="-15" dirty="0">
                <a:solidFill>
                  <a:srgbClr val="FDB614"/>
                </a:solidFill>
                <a:latin typeface="Verdana"/>
                <a:cs typeface="Verdana"/>
              </a:rPr>
              <a:t>ofertas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-15%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105" dirty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4"/>
            <a:ext cx="8321675" cy="5775960"/>
            <a:chOff x="1288948" y="1206424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76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751926" y="3021499"/>
            <a:ext cx="757555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55" dirty="0"/>
              <a:t>CONSTRUCCIÓN </a:t>
            </a:r>
            <a:r>
              <a:rPr spc="-195" dirty="0"/>
              <a:t>Y</a:t>
            </a:r>
            <a:r>
              <a:rPr spc="-390" dirty="0"/>
              <a:t> </a:t>
            </a:r>
            <a:r>
              <a:rPr spc="-195" dirty="0"/>
              <a:t>URBANIZACIÓN</a:t>
            </a:r>
          </a:p>
        </p:txBody>
      </p:sp>
      <p:grpSp>
        <p:nvGrpSpPr>
          <p:cNvPr id="14" name="object 14"/>
          <p:cNvGrpSpPr/>
          <p:nvPr/>
        </p:nvGrpSpPr>
        <p:grpSpPr>
          <a:xfrm>
            <a:off x="5095024" y="1434405"/>
            <a:ext cx="711200" cy="695325"/>
            <a:chOff x="5095024" y="1434401"/>
            <a:chExt cx="711200" cy="695325"/>
          </a:xfrm>
        </p:grpSpPr>
        <p:sp>
          <p:nvSpPr>
            <p:cNvPr id="15" name="object 15"/>
            <p:cNvSpPr/>
            <p:nvPr/>
          </p:nvSpPr>
          <p:spPr>
            <a:xfrm>
              <a:off x="5157051" y="1519783"/>
              <a:ext cx="636270" cy="142875"/>
            </a:xfrm>
            <a:custGeom>
              <a:avLst/>
              <a:gdLst/>
              <a:ahLst/>
              <a:cxnLst/>
              <a:rect l="l" t="t" r="r" b="b"/>
              <a:pathLst>
                <a:path w="636270" h="142875">
                  <a:moveTo>
                    <a:pt x="546353" y="0"/>
                  </a:moveTo>
                  <a:lnTo>
                    <a:pt x="39598" y="0"/>
                  </a:lnTo>
                  <a:lnTo>
                    <a:pt x="31267" y="977"/>
                  </a:lnTo>
                  <a:lnTo>
                    <a:pt x="0" y="26936"/>
                  </a:lnTo>
                  <a:lnTo>
                    <a:pt x="0" y="34175"/>
                  </a:lnTo>
                  <a:lnTo>
                    <a:pt x="0" y="108597"/>
                  </a:lnTo>
                  <a:lnTo>
                    <a:pt x="0" y="115849"/>
                  </a:lnTo>
                  <a:lnTo>
                    <a:pt x="3149" y="122123"/>
                  </a:lnTo>
                  <a:lnTo>
                    <a:pt x="39598" y="142786"/>
                  </a:lnTo>
                  <a:lnTo>
                    <a:pt x="546353" y="142786"/>
                  </a:lnTo>
                  <a:lnTo>
                    <a:pt x="636028" y="71831"/>
                  </a:lnTo>
                  <a:lnTo>
                    <a:pt x="546353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07724" y="1701508"/>
              <a:ext cx="636270" cy="142875"/>
            </a:xfrm>
            <a:custGeom>
              <a:avLst/>
              <a:gdLst/>
              <a:ahLst/>
              <a:cxnLst/>
              <a:rect l="l" t="t" r="r" b="b"/>
              <a:pathLst>
                <a:path w="636270" h="142875">
                  <a:moveTo>
                    <a:pt x="89674" y="0"/>
                  </a:moveTo>
                  <a:lnTo>
                    <a:pt x="596430" y="0"/>
                  </a:lnTo>
                  <a:lnTo>
                    <a:pt x="604659" y="965"/>
                  </a:lnTo>
                  <a:lnTo>
                    <a:pt x="636028" y="26924"/>
                  </a:lnTo>
                  <a:lnTo>
                    <a:pt x="636028" y="34175"/>
                  </a:lnTo>
                  <a:lnTo>
                    <a:pt x="636028" y="108597"/>
                  </a:lnTo>
                  <a:lnTo>
                    <a:pt x="636028" y="115849"/>
                  </a:lnTo>
                  <a:lnTo>
                    <a:pt x="632891" y="122110"/>
                  </a:lnTo>
                  <a:lnTo>
                    <a:pt x="596430" y="142773"/>
                  </a:lnTo>
                  <a:lnTo>
                    <a:pt x="89674" y="142773"/>
                  </a:lnTo>
                  <a:lnTo>
                    <a:pt x="0" y="70942"/>
                  </a:lnTo>
                  <a:lnTo>
                    <a:pt x="89674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01348" y="1434401"/>
              <a:ext cx="100685" cy="9808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14060" y="1844281"/>
              <a:ext cx="75565" cy="273050"/>
            </a:xfrm>
            <a:custGeom>
              <a:avLst/>
              <a:gdLst/>
              <a:ahLst/>
              <a:cxnLst/>
              <a:rect l="l" t="t" r="r" b="b"/>
              <a:pathLst>
                <a:path w="75564" h="273050">
                  <a:moveTo>
                    <a:pt x="0" y="272580"/>
                  </a:moveTo>
                  <a:lnTo>
                    <a:pt x="75196" y="272580"/>
                  </a:lnTo>
                  <a:lnTo>
                    <a:pt x="75196" y="0"/>
                  </a:lnTo>
                  <a:lnTo>
                    <a:pt x="0" y="0"/>
                  </a:lnTo>
                  <a:lnTo>
                    <a:pt x="0" y="27258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2268359" y="3446641"/>
            <a:ext cx="6541770" cy="233137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109509" marR="5076" indent="-1097450">
              <a:lnSpc>
                <a:spcPct val="147800"/>
              </a:lnSpc>
              <a:spcBef>
                <a:spcPts val="100"/>
              </a:spcBef>
            </a:pPr>
            <a:r>
              <a:rPr spc="-75" dirty="0"/>
              <a:t>(Asoc.</a:t>
            </a:r>
            <a:r>
              <a:rPr spc="-170" dirty="0"/>
              <a:t> </a:t>
            </a:r>
            <a:r>
              <a:rPr spc="-20" dirty="0"/>
              <a:t>Vecinales,</a:t>
            </a:r>
            <a:r>
              <a:rPr spc="-165" dirty="0"/>
              <a:t> </a:t>
            </a:r>
            <a:r>
              <a:rPr spc="-40" dirty="0"/>
              <a:t>Asoc.</a:t>
            </a:r>
            <a:r>
              <a:rPr spc="-165" dirty="0"/>
              <a:t> </a:t>
            </a:r>
            <a:r>
              <a:rPr dirty="0"/>
              <a:t>Sindicales</a:t>
            </a:r>
            <a:r>
              <a:rPr spc="-165" dirty="0"/>
              <a:t> </a:t>
            </a:r>
            <a:r>
              <a:rPr spc="-100" dirty="0"/>
              <a:t>y</a:t>
            </a:r>
            <a:r>
              <a:rPr spc="-165" dirty="0"/>
              <a:t> </a:t>
            </a:r>
            <a:r>
              <a:rPr spc="-40" dirty="0"/>
              <a:t>Asoc.</a:t>
            </a:r>
            <a:r>
              <a:rPr spc="-170" dirty="0"/>
              <a:t> </a:t>
            </a:r>
            <a:r>
              <a:rPr spc="-25" dirty="0"/>
              <a:t>Gremiales)  </a:t>
            </a:r>
            <a:r>
              <a:rPr spc="30" dirty="0">
                <a:solidFill>
                  <a:srgbClr val="FDB614"/>
                </a:solidFill>
              </a:rPr>
              <a:t>Aporte </a:t>
            </a:r>
            <a:r>
              <a:rPr spc="20" dirty="0">
                <a:solidFill>
                  <a:srgbClr val="FDB614"/>
                </a:solidFill>
              </a:rPr>
              <a:t>Provincial</a:t>
            </a:r>
            <a:r>
              <a:rPr spc="-530" dirty="0">
                <a:solidFill>
                  <a:srgbClr val="FDB614"/>
                </a:solidFill>
              </a:rPr>
              <a:t> </a:t>
            </a:r>
            <a:r>
              <a:rPr spc="-45" dirty="0">
                <a:solidFill>
                  <a:srgbClr val="FDB614"/>
                </a:solidFill>
              </a:rPr>
              <a:t>$ </a:t>
            </a:r>
            <a:r>
              <a:rPr spc="-30" dirty="0">
                <a:solidFill>
                  <a:srgbClr val="FDB614"/>
                </a:solidFill>
              </a:rPr>
              <a:t>300.000.000</a:t>
            </a:r>
          </a:p>
          <a:p>
            <a:pPr marL="1754395" marR="1992418" algn="ctr">
              <a:lnSpc>
                <a:spcPts val="4500"/>
              </a:lnSpc>
              <a:spcBef>
                <a:spcPts val="500"/>
              </a:spcBef>
            </a:pPr>
            <a:r>
              <a:rPr sz="1400" spc="5" dirty="0"/>
              <a:t>Tope</a:t>
            </a:r>
            <a:r>
              <a:rPr sz="1400" spc="-145" dirty="0"/>
              <a:t> </a:t>
            </a:r>
            <a:r>
              <a:rPr sz="1400" spc="35" dirty="0"/>
              <a:t>de</a:t>
            </a:r>
            <a:r>
              <a:rPr sz="1400" spc="-145" dirty="0"/>
              <a:t> </a:t>
            </a:r>
            <a:r>
              <a:rPr sz="1400" spc="-55" dirty="0"/>
              <a:t>Inversión:</a:t>
            </a:r>
            <a:r>
              <a:rPr sz="1400" spc="-145" dirty="0"/>
              <a:t> </a:t>
            </a:r>
            <a:r>
              <a:rPr sz="1400" spc="-35" dirty="0"/>
              <a:t>$</a:t>
            </a:r>
            <a:r>
              <a:rPr sz="1400" spc="-145" dirty="0"/>
              <a:t> </a:t>
            </a:r>
            <a:r>
              <a:rPr sz="1400" spc="-45" dirty="0"/>
              <a:t>35.000.000  </a:t>
            </a:r>
            <a:r>
              <a:rPr sz="1400" spc="50" dirty="0"/>
              <a:t>ANR</a:t>
            </a:r>
            <a:r>
              <a:rPr sz="1400" spc="-140" dirty="0"/>
              <a:t> </a:t>
            </a:r>
            <a:r>
              <a:rPr sz="1400" spc="10" dirty="0"/>
              <a:t>reintegro</a:t>
            </a:r>
            <a:r>
              <a:rPr sz="1400" spc="-135" dirty="0"/>
              <a:t> </a:t>
            </a:r>
            <a:r>
              <a:rPr sz="1400" spc="20" dirty="0"/>
              <a:t>del</a:t>
            </a:r>
            <a:r>
              <a:rPr sz="1400" spc="-135" dirty="0"/>
              <a:t> </a:t>
            </a:r>
            <a:r>
              <a:rPr sz="1400" spc="-130" dirty="0"/>
              <a:t>40%.</a:t>
            </a:r>
            <a:endParaRPr sz="1400" dirty="0"/>
          </a:p>
          <a:p>
            <a:pPr marR="191690" algn="ctr">
              <a:lnSpc>
                <a:spcPts val="1380"/>
              </a:lnSpc>
            </a:pPr>
            <a:r>
              <a:rPr sz="1400" spc="-150" dirty="0"/>
              <a:t>(20% </a:t>
            </a:r>
            <a:r>
              <a:rPr sz="1400" dirty="0"/>
              <a:t>Billetera </a:t>
            </a:r>
            <a:r>
              <a:rPr sz="1400" spc="-15" dirty="0"/>
              <a:t>virtual </a:t>
            </a:r>
            <a:r>
              <a:rPr sz="1400" spc="-350" dirty="0"/>
              <a:t>+ </a:t>
            </a:r>
            <a:r>
              <a:rPr sz="1400" spc="-240" dirty="0"/>
              <a:t>10% </a:t>
            </a:r>
            <a:r>
              <a:rPr sz="1400" dirty="0"/>
              <a:t>Efectivo </a:t>
            </a:r>
            <a:r>
              <a:rPr sz="1400" spc="-350" dirty="0"/>
              <a:t>+ </a:t>
            </a:r>
            <a:r>
              <a:rPr sz="1400" spc="-240" dirty="0"/>
              <a:t>10% </a:t>
            </a:r>
            <a:r>
              <a:rPr sz="1400" spc="10" dirty="0"/>
              <a:t>Crédito</a:t>
            </a:r>
            <a:r>
              <a:rPr sz="1400" spc="-380" dirty="0"/>
              <a:t> </a:t>
            </a:r>
            <a:r>
              <a:rPr sz="1400" spc="-20" dirty="0"/>
              <a:t>ﬁscal)</a:t>
            </a:r>
            <a:endParaRPr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4"/>
            <a:ext cx="8321675" cy="5775960"/>
            <a:chOff x="1288948" y="1206424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76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929184" y="3243681"/>
            <a:ext cx="678624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65" dirty="0"/>
              <a:t>COMPLEJOS</a:t>
            </a:r>
            <a:r>
              <a:rPr spc="-335" dirty="0"/>
              <a:t> </a:t>
            </a:r>
            <a:r>
              <a:rPr spc="-190" dirty="0"/>
              <a:t>HABITACIONALES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38557" y="4123278"/>
            <a:ext cx="4945380" cy="1968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marR="38719"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2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20" dirty="0">
                <a:solidFill>
                  <a:srgbClr val="FDB614"/>
                </a:solidFill>
                <a:latin typeface="Verdana"/>
                <a:cs typeface="Verdana"/>
              </a:rPr>
              <a:t>800.000.000</a:t>
            </a:r>
            <a:endParaRPr sz="2000" dirty="0">
              <a:latin typeface="Verdana"/>
              <a:cs typeface="Verdana"/>
            </a:endParaRPr>
          </a:p>
          <a:p>
            <a:pPr marR="38719" algn="ctr">
              <a:spcBef>
                <a:spcPts val="700"/>
              </a:spcBef>
            </a:pP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Inversión: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Verdana"/>
                <a:cs typeface="Verdana"/>
              </a:rPr>
              <a:t>$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35.000.000</a:t>
            </a:r>
            <a:endParaRPr sz="1400" dirty="0">
              <a:latin typeface="Verdana"/>
              <a:cs typeface="Verdana"/>
            </a:endParaRPr>
          </a:p>
          <a:p>
            <a:pPr marL="202481" marR="241199" algn="ctr">
              <a:lnSpc>
                <a:spcPct val="148800"/>
              </a:lnSpc>
            </a:pPr>
            <a:r>
              <a:rPr sz="1400" spc="-20" dirty="0">
                <a:solidFill>
                  <a:srgbClr val="FDB614"/>
                </a:solidFill>
                <a:latin typeface="Verdana"/>
                <a:cs typeface="Verdana"/>
              </a:rPr>
              <a:t>Solo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DB614"/>
                </a:solidFill>
                <a:latin typeface="Verdana"/>
                <a:cs typeface="Verdana"/>
              </a:rPr>
              <a:t>para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empresas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DB614"/>
                </a:solidFill>
                <a:latin typeface="Verdana"/>
                <a:cs typeface="Verdana"/>
              </a:rPr>
              <a:t>constructoras,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DB614"/>
                </a:solidFill>
                <a:latin typeface="Verdana"/>
                <a:cs typeface="Verdana"/>
              </a:rPr>
              <a:t>desarrolladores,  </a:t>
            </a:r>
            <a:r>
              <a:rPr sz="1400" spc="20" dirty="0">
                <a:solidFill>
                  <a:srgbClr val="FDB614"/>
                </a:solidFill>
                <a:latin typeface="Verdana"/>
                <a:cs typeface="Verdana"/>
              </a:rPr>
              <a:t>ﬁdeicomisos</a:t>
            </a:r>
            <a:endParaRPr sz="1400" dirty="0">
              <a:latin typeface="Verdana"/>
              <a:cs typeface="Verdana"/>
            </a:endParaRPr>
          </a:p>
          <a:p>
            <a:pPr marR="38084" algn="ctr">
              <a:spcBef>
                <a:spcPts val="819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010662" y="1579842"/>
            <a:ext cx="899794" cy="288290"/>
            <a:chOff x="5010658" y="1579842"/>
            <a:chExt cx="899794" cy="288290"/>
          </a:xfrm>
        </p:grpSpPr>
        <p:sp>
          <p:nvSpPr>
            <p:cNvPr id="16" name="object 16"/>
            <p:cNvSpPr/>
            <p:nvPr/>
          </p:nvSpPr>
          <p:spPr>
            <a:xfrm>
              <a:off x="5023358" y="1592542"/>
              <a:ext cx="287020" cy="251460"/>
            </a:xfrm>
            <a:custGeom>
              <a:avLst/>
              <a:gdLst/>
              <a:ahLst/>
              <a:cxnLst/>
              <a:rect l="l" t="t" r="r" b="b"/>
              <a:pathLst>
                <a:path w="287020" h="251460">
                  <a:moveTo>
                    <a:pt x="143421" y="0"/>
                  </a:moveTo>
                  <a:lnTo>
                    <a:pt x="0" y="138645"/>
                  </a:lnTo>
                  <a:lnTo>
                    <a:pt x="44843" y="138645"/>
                  </a:lnTo>
                  <a:lnTo>
                    <a:pt x="44843" y="239166"/>
                  </a:lnTo>
                  <a:lnTo>
                    <a:pt x="54749" y="251345"/>
                  </a:lnTo>
                  <a:lnTo>
                    <a:pt x="57023" y="251345"/>
                  </a:lnTo>
                  <a:lnTo>
                    <a:pt x="115646" y="251345"/>
                  </a:lnTo>
                  <a:lnTo>
                    <a:pt x="115646" y="210477"/>
                  </a:lnTo>
                  <a:lnTo>
                    <a:pt x="115989" y="205917"/>
                  </a:lnTo>
                  <a:lnTo>
                    <a:pt x="137731" y="188277"/>
                  </a:lnTo>
                  <a:lnTo>
                    <a:pt x="149110" y="188277"/>
                  </a:lnTo>
                  <a:lnTo>
                    <a:pt x="171196" y="210477"/>
                  </a:lnTo>
                  <a:lnTo>
                    <a:pt x="171196" y="251345"/>
                  </a:lnTo>
                  <a:lnTo>
                    <a:pt x="229819" y="251345"/>
                  </a:lnTo>
                  <a:lnTo>
                    <a:pt x="232092" y="251345"/>
                  </a:lnTo>
                  <a:lnTo>
                    <a:pt x="234378" y="250545"/>
                  </a:lnTo>
                  <a:lnTo>
                    <a:pt x="241998" y="239166"/>
                  </a:lnTo>
                  <a:lnTo>
                    <a:pt x="241998" y="138645"/>
                  </a:lnTo>
                  <a:lnTo>
                    <a:pt x="286842" y="138645"/>
                  </a:lnTo>
                  <a:lnTo>
                    <a:pt x="143421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21135" y="1603464"/>
              <a:ext cx="287020" cy="251460"/>
            </a:xfrm>
            <a:custGeom>
              <a:avLst/>
              <a:gdLst/>
              <a:ahLst/>
              <a:cxnLst/>
              <a:rect l="l" t="t" r="r" b="b"/>
              <a:pathLst>
                <a:path w="287020" h="251460">
                  <a:moveTo>
                    <a:pt x="143433" y="0"/>
                  </a:moveTo>
                  <a:lnTo>
                    <a:pt x="0" y="138645"/>
                  </a:lnTo>
                  <a:lnTo>
                    <a:pt x="44856" y="138645"/>
                  </a:lnTo>
                  <a:lnTo>
                    <a:pt x="44856" y="239166"/>
                  </a:lnTo>
                  <a:lnTo>
                    <a:pt x="54762" y="251345"/>
                  </a:lnTo>
                  <a:lnTo>
                    <a:pt x="57035" y="251345"/>
                  </a:lnTo>
                  <a:lnTo>
                    <a:pt x="115646" y="251345"/>
                  </a:lnTo>
                  <a:lnTo>
                    <a:pt x="115646" y="210477"/>
                  </a:lnTo>
                  <a:lnTo>
                    <a:pt x="116001" y="205917"/>
                  </a:lnTo>
                  <a:lnTo>
                    <a:pt x="137744" y="188277"/>
                  </a:lnTo>
                  <a:lnTo>
                    <a:pt x="149123" y="188277"/>
                  </a:lnTo>
                  <a:lnTo>
                    <a:pt x="171221" y="210477"/>
                  </a:lnTo>
                  <a:lnTo>
                    <a:pt x="171221" y="251345"/>
                  </a:lnTo>
                  <a:lnTo>
                    <a:pt x="229831" y="251345"/>
                  </a:lnTo>
                  <a:lnTo>
                    <a:pt x="232105" y="251345"/>
                  </a:lnTo>
                  <a:lnTo>
                    <a:pt x="234391" y="250545"/>
                  </a:lnTo>
                  <a:lnTo>
                    <a:pt x="241896" y="239166"/>
                  </a:lnTo>
                  <a:lnTo>
                    <a:pt x="241896" y="138645"/>
                  </a:lnTo>
                  <a:lnTo>
                    <a:pt x="286854" y="138645"/>
                  </a:lnTo>
                  <a:lnTo>
                    <a:pt x="143433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08002" y="1592542"/>
              <a:ext cx="290195" cy="251460"/>
            </a:xfrm>
            <a:custGeom>
              <a:avLst/>
              <a:gdLst/>
              <a:ahLst/>
              <a:cxnLst/>
              <a:rect l="l" t="t" r="r" b="b"/>
              <a:pathLst>
                <a:path w="290195" h="251460">
                  <a:moveTo>
                    <a:pt x="144805" y="0"/>
                  </a:moveTo>
                  <a:lnTo>
                    <a:pt x="0" y="138645"/>
                  </a:lnTo>
                  <a:lnTo>
                    <a:pt x="45313" y="138645"/>
                  </a:lnTo>
                  <a:lnTo>
                    <a:pt x="45313" y="239166"/>
                  </a:lnTo>
                  <a:lnTo>
                    <a:pt x="55333" y="251345"/>
                  </a:lnTo>
                  <a:lnTo>
                    <a:pt x="57607" y="251345"/>
                  </a:lnTo>
                  <a:lnTo>
                    <a:pt x="116801" y="251345"/>
                  </a:lnTo>
                  <a:lnTo>
                    <a:pt x="116801" y="210477"/>
                  </a:lnTo>
                  <a:lnTo>
                    <a:pt x="117132" y="205917"/>
                  </a:lnTo>
                  <a:lnTo>
                    <a:pt x="138988" y="188277"/>
                  </a:lnTo>
                  <a:lnTo>
                    <a:pt x="150609" y="188277"/>
                  </a:lnTo>
                  <a:lnTo>
                    <a:pt x="172808" y="210477"/>
                  </a:lnTo>
                  <a:lnTo>
                    <a:pt x="172808" y="251345"/>
                  </a:lnTo>
                  <a:lnTo>
                    <a:pt x="232003" y="251345"/>
                  </a:lnTo>
                  <a:lnTo>
                    <a:pt x="234264" y="251345"/>
                  </a:lnTo>
                  <a:lnTo>
                    <a:pt x="236550" y="250545"/>
                  </a:lnTo>
                  <a:lnTo>
                    <a:pt x="244284" y="239166"/>
                  </a:lnTo>
                  <a:lnTo>
                    <a:pt x="244284" y="138645"/>
                  </a:lnTo>
                  <a:lnTo>
                    <a:pt x="289598" y="138645"/>
                  </a:lnTo>
                  <a:lnTo>
                    <a:pt x="144805" y="0"/>
                  </a:lnTo>
                  <a:close/>
                </a:path>
              </a:pathLst>
            </a:custGeom>
            <a:ln w="253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4"/>
            <a:ext cx="8321675" cy="5775960"/>
            <a:chOff x="1288948" y="1206424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76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013165" y="3135871"/>
            <a:ext cx="6160770" cy="103213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601426" marR="5076" indent="-1589366">
              <a:lnSpc>
                <a:spcPct val="100400"/>
              </a:lnSpc>
              <a:spcBef>
                <a:spcPts val="95"/>
              </a:spcBef>
            </a:pPr>
            <a:r>
              <a:rPr spc="-155" dirty="0"/>
              <a:t>CONSTRUCCIÓN</a:t>
            </a:r>
            <a:r>
              <a:rPr spc="-310" dirty="0"/>
              <a:t> </a:t>
            </a:r>
            <a:r>
              <a:rPr spc="-225" dirty="0"/>
              <a:t>FINALIDAD  </a:t>
            </a:r>
            <a:r>
              <a:rPr spc="-150" dirty="0"/>
              <a:t>PRODUCTIVA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23522" y="4119403"/>
            <a:ext cx="4899025" cy="1877060"/>
          </a:xfrm>
          <a:prstGeom prst="rect">
            <a:avLst/>
          </a:prstGeom>
        </p:spPr>
        <p:txBody>
          <a:bodyPr vert="horz" wrap="square" lIns="0" tIns="50145" rIns="0" bIns="0" rtlCol="0">
            <a:spAutoFit/>
          </a:bodyPr>
          <a:lstStyle/>
          <a:p>
            <a:pPr marR="38084" algn="ctr">
              <a:spcBef>
                <a:spcPts val="39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500.000.000</a:t>
            </a:r>
            <a:endParaRPr sz="2000" dirty="0">
              <a:latin typeface="Verdana"/>
              <a:cs typeface="Verdana"/>
            </a:endParaRPr>
          </a:p>
          <a:p>
            <a:pPr marR="38084" algn="ctr">
              <a:spcBef>
                <a:spcPts val="200"/>
              </a:spcBef>
            </a:pP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Locales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comerciales,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servicios,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agrícolas,</a:t>
            </a:r>
            <a:endParaRPr sz="1400" dirty="0">
              <a:latin typeface="Verdana"/>
              <a:cs typeface="Verdana"/>
            </a:endParaRPr>
          </a:p>
          <a:p>
            <a:pPr marL="934959" marR="973042" algn="ctr">
              <a:lnSpc>
                <a:spcPct val="148800"/>
              </a:lnSpc>
              <a:spcBef>
                <a:spcPts val="5"/>
              </a:spcBef>
            </a:pP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apícolas,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ganaderos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Industriales  </a:t>
            </a: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1400" spc="-45" dirty="0">
                <a:solidFill>
                  <a:srgbClr val="FDB614"/>
                </a:solidFill>
                <a:latin typeface="Verdana"/>
                <a:cs typeface="Verdana"/>
              </a:rPr>
              <a:t>35.000.000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06415" y="1417904"/>
            <a:ext cx="668020" cy="561340"/>
            <a:chOff x="5106415" y="1417904"/>
            <a:chExt cx="668020" cy="561340"/>
          </a:xfrm>
        </p:grpSpPr>
        <p:sp>
          <p:nvSpPr>
            <p:cNvPr id="16" name="object 16"/>
            <p:cNvSpPr/>
            <p:nvPr/>
          </p:nvSpPr>
          <p:spPr>
            <a:xfrm>
              <a:off x="5119115" y="1430604"/>
              <a:ext cx="642620" cy="535940"/>
            </a:xfrm>
            <a:custGeom>
              <a:avLst/>
              <a:gdLst/>
              <a:ahLst/>
              <a:cxnLst/>
              <a:rect l="l" t="t" r="r" b="b"/>
              <a:pathLst>
                <a:path w="642620" h="535939">
                  <a:moveTo>
                    <a:pt x="642391" y="294627"/>
                  </a:moveTo>
                  <a:lnTo>
                    <a:pt x="635800" y="299097"/>
                  </a:lnTo>
                  <a:lnTo>
                    <a:pt x="629119" y="301828"/>
                  </a:lnTo>
                  <a:lnTo>
                    <a:pt x="621703" y="303555"/>
                  </a:lnTo>
                  <a:lnTo>
                    <a:pt x="614210" y="303555"/>
                  </a:lnTo>
                  <a:lnTo>
                    <a:pt x="583590" y="279323"/>
                  </a:lnTo>
                  <a:lnTo>
                    <a:pt x="583590" y="273037"/>
                  </a:lnTo>
                  <a:lnTo>
                    <a:pt x="603465" y="249707"/>
                  </a:lnTo>
                  <a:lnTo>
                    <a:pt x="605993" y="249707"/>
                  </a:lnTo>
                  <a:lnTo>
                    <a:pt x="608431" y="250634"/>
                  </a:lnTo>
                  <a:lnTo>
                    <a:pt x="610958" y="251536"/>
                  </a:lnTo>
                  <a:lnTo>
                    <a:pt x="612584" y="253365"/>
                  </a:lnTo>
                  <a:lnTo>
                    <a:pt x="613397" y="255092"/>
                  </a:lnTo>
                  <a:lnTo>
                    <a:pt x="615022" y="260464"/>
                  </a:lnTo>
                  <a:lnTo>
                    <a:pt x="614210" y="265938"/>
                  </a:lnTo>
                  <a:lnTo>
                    <a:pt x="585215" y="287439"/>
                  </a:lnTo>
                  <a:lnTo>
                    <a:pt x="577811" y="287439"/>
                  </a:lnTo>
                  <a:lnTo>
                    <a:pt x="573658" y="287439"/>
                  </a:lnTo>
                  <a:lnTo>
                    <a:pt x="561276" y="258737"/>
                  </a:lnTo>
                  <a:lnTo>
                    <a:pt x="560374" y="246976"/>
                  </a:lnTo>
                  <a:lnTo>
                    <a:pt x="549630" y="201244"/>
                  </a:lnTo>
                  <a:lnTo>
                    <a:pt x="529755" y="158965"/>
                  </a:lnTo>
                  <a:lnTo>
                    <a:pt x="523163" y="150050"/>
                  </a:lnTo>
                  <a:lnTo>
                    <a:pt x="516572" y="140119"/>
                  </a:lnTo>
                  <a:lnTo>
                    <a:pt x="509066" y="131089"/>
                  </a:lnTo>
                  <a:lnTo>
                    <a:pt x="501662" y="122174"/>
                  </a:lnTo>
                  <a:lnTo>
                    <a:pt x="493356" y="114058"/>
                  </a:lnTo>
                  <a:lnTo>
                    <a:pt x="456133" y="83540"/>
                  </a:lnTo>
                  <a:lnTo>
                    <a:pt x="424624" y="65595"/>
                  </a:lnTo>
                  <a:lnTo>
                    <a:pt x="413969" y="60223"/>
                  </a:lnTo>
                  <a:lnTo>
                    <a:pt x="365912" y="44907"/>
                  </a:lnTo>
                  <a:lnTo>
                    <a:pt x="327799" y="38620"/>
                  </a:lnTo>
                  <a:lnTo>
                    <a:pt x="314604" y="37719"/>
                  </a:lnTo>
                  <a:lnTo>
                    <a:pt x="301332" y="37719"/>
                  </a:lnTo>
                  <a:lnTo>
                    <a:pt x="283171" y="37719"/>
                  </a:lnTo>
                  <a:lnTo>
                    <a:pt x="264921" y="39535"/>
                  </a:lnTo>
                  <a:lnTo>
                    <a:pt x="246672" y="42176"/>
                  </a:lnTo>
                  <a:lnTo>
                    <a:pt x="229349" y="46736"/>
                  </a:lnTo>
                  <a:lnTo>
                    <a:pt x="224370" y="38620"/>
                  </a:lnTo>
                  <a:lnTo>
                    <a:pt x="187058" y="7188"/>
                  </a:lnTo>
                  <a:lnTo>
                    <a:pt x="170535" y="1816"/>
                  </a:lnTo>
                  <a:lnTo>
                    <a:pt x="163944" y="0"/>
                  </a:lnTo>
                  <a:lnTo>
                    <a:pt x="150660" y="36791"/>
                  </a:lnTo>
                  <a:lnTo>
                    <a:pt x="148234" y="65595"/>
                  </a:lnTo>
                  <a:lnTo>
                    <a:pt x="148234" y="73698"/>
                  </a:lnTo>
                  <a:lnTo>
                    <a:pt x="149859" y="81711"/>
                  </a:lnTo>
                  <a:lnTo>
                    <a:pt x="138201" y="89827"/>
                  </a:lnTo>
                  <a:lnTo>
                    <a:pt x="96024" y="132918"/>
                  </a:lnTo>
                  <a:lnTo>
                    <a:pt x="68745" y="171551"/>
                  </a:lnTo>
                  <a:lnTo>
                    <a:pt x="49682" y="213817"/>
                  </a:lnTo>
                  <a:lnTo>
                    <a:pt x="19062" y="213817"/>
                  </a:lnTo>
                  <a:lnTo>
                    <a:pt x="15709" y="214630"/>
                  </a:lnTo>
                  <a:lnTo>
                    <a:pt x="11556" y="215544"/>
                  </a:lnTo>
                  <a:lnTo>
                    <a:pt x="8318" y="217373"/>
                  </a:lnTo>
                  <a:lnTo>
                    <a:pt x="5778" y="220014"/>
                  </a:lnTo>
                  <a:lnTo>
                    <a:pt x="3352" y="222745"/>
                  </a:lnTo>
                  <a:lnTo>
                    <a:pt x="1625" y="226390"/>
                  </a:lnTo>
                  <a:lnTo>
                    <a:pt x="812" y="230860"/>
                  </a:lnTo>
                  <a:lnTo>
                    <a:pt x="0" y="234403"/>
                  </a:lnTo>
                  <a:lnTo>
                    <a:pt x="0" y="317042"/>
                  </a:lnTo>
                  <a:lnTo>
                    <a:pt x="812" y="321602"/>
                  </a:lnTo>
                  <a:lnTo>
                    <a:pt x="15709" y="337718"/>
                  </a:lnTo>
                  <a:lnTo>
                    <a:pt x="19062" y="337718"/>
                  </a:lnTo>
                  <a:lnTo>
                    <a:pt x="51307" y="337718"/>
                  </a:lnTo>
                  <a:lnTo>
                    <a:pt x="75336" y="382638"/>
                  </a:lnTo>
                  <a:lnTo>
                    <a:pt x="115887" y="423087"/>
                  </a:lnTo>
                  <a:lnTo>
                    <a:pt x="149859" y="443674"/>
                  </a:lnTo>
                  <a:lnTo>
                    <a:pt x="149859" y="535330"/>
                  </a:lnTo>
                  <a:lnTo>
                    <a:pt x="172961" y="535330"/>
                  </a:lnTo>
                  <a:lnTo>
                    <a:pt x="214439" y="474281"/>
                  </a:lnTo>
                  <a:lnTo>
                    <a:pt x="235127" y="480479"/>
                  </a:lnTo>
                  <a:lnTo>
                    <a:pt x="256616" y="484124"/>
                  </a:lnTo>
                  <a:lnTo>
                    <a:pt x="279018" y="486867"/>
                  </a:lnTo>
                  <a:lnTo>
                    <a:pt x="301332" y="487667"/>
                  </a:lnTo>
                  <a:lnTo>
                    <a:pt x="323634" y="486867"/>
                  </a:lnTo>
                  <a:lnTo>
                    <a:pt x="346036" y="484124"/>
                  </a:lnTo>
                  <a:lnTo>
                    <a:pt x="367525" y="480479"/>
                  </a:lnTo>
                  <a:lnTo>
                    <a:pt x="388213" y="474281"/>
                  </a:lnTo>
                  <a:lnTo>
                    <a:pt x="427964" y="535330"/>
                  </a:lnTo>
                  <a:lnTo>
                    <a:pt x="453605" y="535330"/>
                  </a:lnTo>
                  <a:lnTo>
                    <a:pt x="453605" y="443674"/>
                  </a:lnTo>
                  <a:lnTo>
                    <a:pt x="465277" y="438302"/>
                  </a:lnTo>
                  <a:lnTo>
                    <a:pt x="505015" y="410514"/>
                  </a:lnTo>
                  <a:lnTo>
                    <a:pt x="534708" y="373608"/>
                  </a:lnTo>
                  <a:lnTo>
                    <a:pt x="540588" y="363766"/>
                  </a:lnTo>
                  <a:lnTo>
                    <a:pt x="557136" y="317042"/>
                  </a:lnTo>
                  <a:lnTo>
                    <a:pt x="561276" y="291896"/>
                  </a:lnTo>
                  <a:lnTo>
                    <a:pt x="561276" y="280238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11051" y="1617434"/>
              <a:ext cx="71627" cy="7406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62447" y="1530375"/>
              <a:ext cx="116839" cy="17145"/>
            </a:xfrm>
            <a:custGeom>
              <a:avLst/>
              <a:gdLst/>
              <a:ahLst/>
              <a:cxnLst/>
              <a:rect l="l" t="t" r="r" b="b"/>
              <a:pathLst>
                <a:path w="116839" h="17144">
                  <a:moveTo>
                    <a:pt x="116789" y="17030"/>
                  </a:moveTo>
                  <a:lnTo>
                    <a:pt x="110096" y="12776"/>
                  </a:lnTo>
                  <a:lnTo>
                    <a:pt x="103416" y="9321"/>
                  </a:lnTo>
                  <a:lnTo>
                    <a:pt x="65900" y="0"/>
                  </a:lnTo>
                  <a:lnTo>
                    <a:pt x="58394" y="0"/>
                  </a:lnTo>
                  <a:lnTo>
                    <a:pt x="50076" y="0"/>
                  </a:lnTo>
                  <a:lnTo>
                    <a:pt x="42583" y="901"/>
                  </a:lnTo>
                  <a:lnTo>
                    <a:pt x="34975" y="2527"/>
                  </a:lnTo>
                  <a:lnTo>
                    <a:pt x="27571" y="4254"/>
                  </a:lnTo>
                  <a:lnTo>
                    <a:pt x="20066" y="6794"/>
                  </a:lnTo>
                  <a:lnTo>
                    <a:pt x="12560" y="9321"/>
                  </a:lnTo>
                  <a:lnTo>
                    <a:pt x="5880" y="12776"/>
                  </a:lnTo>
                  <a:lnTo>
                    <a:pt x="0" y="1703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4"/>
            <a:ext cx="8321675" cy="5775960"/>
            <a:chOff x="1288948" y="1206424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76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013165" y="3135871"/>
            <a:ext cx="6160770" cy="103213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530971" marR="5076" indent="47605">
              <a:lnSpc>
                <a:spcPct val="100400"/>
              </a:lnSpc>
              <a:spcBef>
                <a:spcPts val="95"/>
              </a:spcBef>
            </a:pPr>
            <a:r>
              <a:rPr spc="-150" dirty="0"/>
              <a:t>CONSTRUCCIÓN  </a:t>
            </a:r>
            <a:r>
              <a:rPr spc="-235" dirty="0"/>
              <a:t>VIVIENDA</a:t>
            </a:r>
            <a:r>
              <a:rPr spc="-340" dirty="0"/>
              <a:t> </a:t>
            </a:r>
            <a:r>
              <a:rPr spc="-125" dirty="0"/>
              <a:t>RURAL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521802" y="4028159"/>
            <a:ext cx="5745480" cy="20320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200.000.000</a:t>
            </a:r>
            <a:endParaRPr sz="2000" dirty="0">
              <a:latin typeface="Verdana"/>
              <a:cs typeface="Verdana"/>
            </a:endParaRPr>
          </a:p>
          <a:p>
            <a:pPr marL="1103797" marR="1096180" algn="ctr">
              <a:lnSpc>
                <a:spcPts val="25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Construcción,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ampliación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refacción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viviendas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rurales</a:t>
            </a:r>
            <a:endParaRPr sz="1400" dirty="0">
              <a:latin typeface="Verdana"/>
              <a:cs typeface="Verdana"/>
            </a:endParaRPr>
          </a:p>
          <a:p>
            <a:pPr marL="975581" marR="967965" algn="ctr">
              <a:lnSpc>
                <a:spcPts val="2500"/>
              </a:lnSpc>
            </a:pPr>
            <a:r>
              <a:rPr sz="1400" spc="-5" dirty="0">
                <a:solidFill>
                  <a:srgbClr val="FDB614"/>
                </a:solidFill>
                <a:latin typeface="Verdana"/>
                <a:cs typeface="Verdana"/>
              </a:rPr>
              <a:t>Topes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3.500.000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105" dirty="0">
                <a:solidFill>
                  <a:srgbClr val="FDB614"/>
                </a:solidFill>
                <a:latin typeface="Verdana"/>
                <a:cs typeface="Verdana"/>
              </a:rPr>
              <a:t>-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DB614"/>
                </a:solidFill>
                <a:latin typeface="Verdana"/>
                <a:cs typeface="Verdana"/>
              </a:rPr>
              <a:t>500.000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reintegro: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0" dirty="0">
                <a:solidFill>
                  <a:srgbClr val="FFFFFF"/>
                </a:solidFill>
                <a:latin typeface="Verdana"/>
                <a:cs typeface="Verdana"/>
              </a:rPr>
              <a:t>40%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600"/>
              </a:spcBef>
            </a:pP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Municipios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determina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necesidades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contribuye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operativamente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093313" y="1409726"/>
            <a:ext cx="821055" cy="467994"/>
            <a:chOff x="5093309" y="1409725"/>
            <a:chExt cx="821055" cy="467995"/>
          </a:xfrm>
        </p:grpSpPr>
        <p:sp>
          <p:nvSpPr>
            <p:cNvPr id="16" name="object 16"/>
            <p:cNvSpPr/>
            <p:nvPr/>
          </p:nvSpPr>
          <p:spPr>
            <a:xfrm>
              <a:off x="5106009" y="1422425"/>
              <a:ext cx="518159" cy="439420"/>
            </a:xfrm>
            <a:custGeom>
              <a:avLst/>
              <a:gdLst/>
              <a:ahLst/>
              <a:cxnLst/>
              <a:rect l="l" t="t" r="r" b="b"/>
              <a:pathLst>
                <a:path w="518160" h="439419">
                  <a:moveTo>
                    <a:pt x="259079" y="0"/>
                  </a:moveTo>
                  <a:lnTo>
                    <a:pt x="0" y="242189"/>
                  </a:lnTo>
                  <a:lnTo>
                    <a:pt x="81013" y="242189"/>
                  </a:lnTo>
                  <a:lnTo>
                    <a:pt x="81013" y="417576"/>
                  </a:lnTo>
                  <a:lnTo>
                    <a:pt x="81775" y="422275"/>
                  </a:lnTo>
                  <a:lnTo>
                    <a:pt x="83184" y="426212"/>
                  </a:lnTo>
                  <a:lnTo>
                    <a:pt x="85216" y="429514"/>
                  </a:lnTo>
                  <a:lnTo>
                    <a:pt x="87248" y="432943"/>
                  </a:lnTo>
                  <a:lnTo>
                    <a:pt x="90677" y="435609"/>
                  </a:lnTo>
                  <a:lnTo>
                    <a:pt x="94868" y="437515"/>
                  </a:lnTo>
                  <a:lnTo>
                    <a:pt x="98932" y="438912"/>
                  </a:lnTo>
                  <a:lnTo>
                    <a:pt x="103123" y="438912"/>
                  </a:lnTo>
                  <a:lnTo>
                    <a:pt x="208914" y="438912"/>
                  </a:lnTo>
                  <a:lnTo>
                    <a:pt x="208914" y="367538"/>
                  </a:lnTo>
                  <a:lnTo>
                    <a:pt x="209549" y="359537"/>
                  </a:lnTo>
                  <a:lnTo>
                    <a:pt x="240525" y="329438"/>
                  </a:lnTo>
                  <a:lnTo>
                    <a:pt x="248780" y="328803"/>
                  </a:lnTo>
                  <a:lnTo>
                    <a:pt x="269366" y="328803"/>
                  </a:lnTo>
                  <a:lnTo>
                    <a:pt x="305815" y="352171"/>
                  </a:lnTo>
                  <a:lnTo>
                    <a:pt x="309232" y="367538"/>
                  </a:lnTo>
                  <a:lnTo>
                    <a:pt x="309232" y="438912"/>
                  </a:lnTo>
                  <a:lnTo>
                    <a:pt x="415023" y="438912"/>
                  </a:lnTo>
                  <a:lnTo>
                    <a:pt x="419214" y="438912"/>
                  </a:lnTo>
                  <a:lnTo>
                    <a:pt x="423290" y="437515"/>
                  </a:lnTo>
                  <a:lnTo>
                    <a:pt x="427481" y="435609"/>
                  </a:lnTo>
                  <a:lnTo>
                    <a:pt x="430898" y="432943"/>
                  </a:lnTo>
                  <a:lnTo>
                    <a:pt x="432930" y="429514"/>
                  </a:lnTo>
                  <a:lnTo>
                    <a:pt x="434974" y="426212"/>
                  </a:lnTo>
                  <a:lnTo>
                    <a:pt x="436371" y="422275"/>
                  </a:lnTo>
                  <a:lnTo>
                    <a:pt x="437006" y="417576"/>
                  </a:lnTo>
                  <a:lnTo>
                    <a:pt x="437006" y="242189"/>
                  </a:lnTo>
                  <a:lnTo>
                    <a:pt x="518147" y="242189"/>
                  </a:lnTo>
                  <a:lnTo>
                    <a:pt x="259079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42457" y="1769910"/>
              <a:ext cx="259079" cy="94615"/>
            </a:xfrm>
            <a:custGeom>
              <a:avLst/>
              <a:gdLst/>
              <a:ahLst/>
              <a:cxnLst/>
              <a:rect l="l" t="t" r="r" b="b"/>
              <a:pathLst>
                <a:path w="259079" h="94614">
                  <a:moveTo>
                    <a:pt x="118237" y="0"/>
                  </a:moveTo>
                  <a:lnTo>
                    <a:pt x="108851" y="889"/>
                  </a:lnTo>
                  <a:lnTo>
                    <a:pt x="99326" y="2540"/>
                  </a:lnTo>
                  <a:lnTo>
                    <a:pt x="56527" y="18796"/>
                  </a:lnTo>
                  <a:lnTo>
                    <a:pt x="21463" y="46609"/>
                  </a:lnTo>
                  <a:lnTo>
                    <a:pt x="0" y="75692"/>
                  </a:lnTo>
                  <a:lnTo>
                    <a:pt x="5219" y="77851"/>
                  </a:lnTo>
                  <a:lnTo>
                    <a:pt x="53594" y="89408"/>
                  </a:lnTo>
                  <a:lnTo>
                    <a:pt x="109220" y="94107"/>
                  </a:lnTo>
                  <a:lnTo>
                    <a:pt x="129286" y="94488"/>
                  </a:lnTo>
                  <a:lnTo>
                    <a:pt x="149860" y="94107"/>
                  </a:lnTo>
                  <a:lnTo>
                    <a:pt x="188468" y="91440"/>
                  </a:lnTo>
                  <a:lnTo>
                    <a:pt x="235978" y="83312"/>
                  </a:lnTo>
                  <a:lnTo>
                    <a:pt x="259080" y="75692"/>
                  </a:lnTo>
                  <a:lnTo>
                    <a:pt x="254393" y="67945"/>
                  </a:lnTo>
                  <a:lnTo>
                    <a:pt x="224802" y="34163"/>
                  </a:lnTo>
                  <a:lnTo>
                    <a:pt x="186309" y="10668"/>
                  </a:lnTo>
                  <a:lnTo>
                    <a:pt x="150253" y="889"/>
                  </a:lnTo>
                  <a:lnTo>
                    <a:pt x="140843" y="0"/>
                  </a:lnTo>
                </a:path>
              </a:pathLst>
            </a:custGeom>
            <a:ln w="253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38901" y="1531645"/>
              <a:ext cx="235711" cy="25045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1288952" y="2041580"/>
            <a:ext cx="8321675" cy="4940935"/>
          </a:xfrm>
          <a:custGeom>
            <a:avLst/>
            <a:gdLst/>
            <a:ahLst/>
            <a:cxnLst/>
            <a:rect l="l" t="t" r="r" b="b"/>
            <a:pathLst>
              <a:path w="8321675" h="4940934">
                <a:moveTo>
                  <a:pt x="4903089" y="0"/>
                </a:moveTo>
                <a:lnTo>
                  <a:pt x="4144467" y="764463"/>
                </a:lnTo>
                <a:lnTo>
                  <a:pt x="3391662" y="0"/>
                </a:lnTo>
                <a:lnTo>
                  <a:pt x="0" y="6350"/>
                </a:lnTo>
                <a:lnTo>
                  <a:pt x="0" y="4938623"/>
                </a:lnTo>
                <a:lnTo>
                  <a:pt x="2159" y="4938623"/>
                </a:lnTo>
                <a:lnTo>
                  <a:pt x="0" y="4940808"/>
                </a:lnTo>
                <a:lnTo>
                  <a:pt x="4144467" y="4939715"/>
                </a:lnTo>
                <a:lnTo>
                  <a:pt x="8257032" y="4940808"/>
                </a:lnTo>
                <a:lnTo>
                  <a:pt x="8254898" y="4938649"/>
                </a:lnTo>
                <a:lnTo>
                  <a:pt x="8321052" y="4938623"/>
                </a:lnTo>
                <a:lnTo>
                  <a:pt x="8321052" y="6350"/>
                </a:lnTo>
                <a:lnTo>
                  <a:pt x="4903089" y="0"/>
                </a:lnTo>
                <a:close/>
              </a:path>
            </a:pathLst>
          </a:custGeom>
          <a:solidFill>
            <a:srgbClr val="05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44928" y="3243681"/>
            <a:ext cx="650049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60" dirty="0"/>
              <a:t>ATRACCIÓN </a:t>
            </a:r>
            <a:r>
              <a:rPr spc="-35" dirty="0"/>
              <a:t>DE</a:t>
            </a:r>
            <a:r>
              <a:rPr spc="-390" dirty="0"/>
              <a:t> </a:t>
            </a:r>
            <a:r>
              <a:rPr spc="-250" dirty="0"/>
              <a:t>INVERSIONES</a:t>
            </a:r>
          </a:p>
        </p:txBody>
      </p:sp>
      <p:sp>
        <p:nvSpPr>
          <p:cNvPr id="12" name="object 12"/>
          <p:cNvSpPr/>
          <p:nvPr/>
        </p:nvSpPr>
        <p:spPr>
          <a:xfrm>
            <a:off x="4922164" y="1206428"/>
            <a:ext cx="1054620" cy="10515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03154" y="4123278"/>
            <a:ext cx="4945380" cy="1968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300.000.000</a:t>
            </a:r>
            <a:endParaRPr sz="2000" dirty="0">
              <a:latin typeface="Verdana"/>
              <a:cs typeface="Verdana"/>
            </a:endParaRPr>
          </a:p>
          <a:p>
            <a:pPr marL="307843" marR="300227" algn="ctr">
              <a:lnSpc>
                <a:spcPts val="2500"/>
              </a:lnSpc>
              <a:spcBef>
                <a:spcPts val="100"/>
              </a:spcBef>
            </a:pP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Nuevos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emprendimientos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realizados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con 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provenientes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fuera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Provincia  </a:t>
            </a: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20.000.000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600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7634"/>
            <a:ext cx="10690225" cy="7516495"/>
          </a:xfrm>
          <a:custGeom>
            <a:avLst/>
            <a:gdLst/>
            <a:ahLst/>
            <a:cxnLst/>
            <a:rect l="l" t="t" r="r" b="b"/>
            <a:pathLst>
              <a:path w="10690225" h="7516495">
                <a:moveTo>
                  <a:pt x="10690098" y="0"/>
                </a:moveTo>
                <a:lnTo>
                  <a:pt x="0" y="0"/>
                </a:lnTo>
                <a:lnTo>
                  <a:pt x="0" y="7516063"/>
                </a:lnTo>
                <a:lnTo>
                  <a:pt x="10690098" y="7516063"/>
                </a:lnTo>
                <a:lnTo>
                  <a:pt x="10690098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61189" y="1581912"/>
            <a:ext cx="8147684" cy="4229100"/>
          </a:xfrm>
          <a:custGeom>
            <a:avLst/>
            <a:gdLst/>
            <a:ahLst/>
            <a:cxnLst/>
            <a:rect l="l" t="t" r="r" b="b"/>
            <a:pathLst>
              <a:path w="8147684" h="4229100">
                <a:moveTo>
                  <a:pt x="2038350" y="4178300"/>
                </a:moveTo>
                <a:lnTo>
                  <a:pt x="1991614" y="4178300"/>
                </a:lnTo>
                <a:lnTo>
                  <a:pt x="2012061" y="4191000"/>
                </a:lnTo>
                <a:lnTo>
                  <a:pt x="2006219" y="4203700"/>
                </a:lnTo>
                <a:lnTo>
                  <a:pt x="2038350" y="4216400"/>
                </a:lnTo>
                <a:lnTo>
                  <a:pt x="1979930" y="4216400"/>
                </a:lnTo>
                <a:lnTo>
                  <a:pt x="1982851" y="4229100"/>
                </a:lnTo>
                <a:lnTo>
                  <a:pt x="2125726" y="4229100"/>
                </a:lnTo>
                <a:lnTo>
                  <a:pt x="2038350" y="4178300"/>
                </a:lnTo>
                <a:close/>
              </a:path>
              <a:path w="8147684" h="4229100">
                <a:moveTo>
                  <a:pt x="2000377" y="4203700"/>
                </a:moveTo>
                <a:lnTo>
                  <a:pt x="1994535" y="4203700"/>
                </a:lnTo>
                <a:lnTo>
                  <a:pt x="2012061" y="4216400"/>
                </a:lnTo>
                <a:lnTo>
                  <a:pt x="2035302" y="4216400"/>
                </a:lnTo>
                <a:lnTo>
                  <a:pt x="2000377" y="4203700"/>
                </a:lnTo>
                <a:close/>
              </a:path>
              <a:path w="8147684" h="4229100">
                <a:moveTo>
                  <a:pt x="1971167" y="4165600"/>
                </a:moveTo>
                <a:lnTo>
                  <a:pt x="1936750" y="4165600"/>
                </a:lnTo>
                <a:lnTo>
                  <a:pt x="1950847" y="4191000"/>
                </a:lnTo>
                <a:lnTo>
                  <a:pt x="1971167" y="4165600"/>
                </a:lnTo>
                <a:close/>
              </a:path>
              <a:path w="8147684" h="4229100">
                <a:moveTo>
                  <a:pt x="1989201" y="4165600"/>
                </a:moveTo>
                <a:lnTo>
                  <a:pt x="1971167" y="4165600"/>
                </a:lnTo>
                <a:lnTo>
                  <a:pt x="1971167" y="4178300"/>
                </a:lnTo>
                <a:lnTo>
                  <a:pt x="1965452" y="4178300"/>
                </a:lnTo>
                <a:lnTo>
                  <a:pt x="1965452" y="4191000"/>
                </a:lnTo>
                <a:lnTo>
                  <a:pt x="1988693" y="4191000"/>
                </a:lnTo>
                <a:lnTo>
                  <a:pt x="1982851" y="4178300"/>
                </a:lnTo>
                <a:lnTo>
                  <a:pt x="1989201" y="4165600"/>
                </a:lnTo>
                <a:close/>
              </a:path>
              <a:path w="8147684" h="4229100">
                <a:moveTo>
                  <a:pt x="2006219" y="4152900"/>
                </a:moveTo>
                <a:lnTo>
                  <a:pt x="1924558" y="4152900"/>
                </a:lnTo>
                <a:lnTo>
                  <a:pt x="1918715" y="4165600"/>
                </a:lnTo>
                <a:lnTo>
                  <a:pt x="1930400" y="4178300"/>
                </a:lnTo>
                <a:lnTo>
                  <a:pt x="1933320" y="4165600"/>
                </a:lnTo>
                <a:lnTo>
                  <a:pt x="1989582" y="4165600"/>
                </a:lnTo>
                <a:lnTo>
                  <a:pt x="2006219" y="4152900"/>
                </a:lnTo>
                <a:close/>
              </a:path>
              <a:path w="8147684" h="4229100">
                <a:moveTo>
                  <a:pt x="2026666" y="4165600"/>
                </a:moveTo>
                <a:lnTo>
                  <a:pt x="1989201" y="4165600"/>
                </a:lnTo>
                <a:lnTo>
                  <a:pt x="1997456" y="4178300"/>
                </a:lnTo>
                <a:lnTo>
                  <a:pt x="2041144" y="4178300"/>
                </a:lnTo>
                <a:lnTo>
                  <a:pt x="2026666" y="4165600"/>
                </a:lnTo>
                <a:close/>
              </a:path>
              <a:path w="8147684" h="4229100">
                <a:moveTo>
                  <a:pt x="1924558" y="4152900"/>
                </a:moveTo>
                <a:lnTo>
                  <a:pt x="1895348" y="4152900"/>
                </a:lnTo>
                <a:lnTo>
                  <a:pt x="1907032" y="4165600"/>
                </a:lnTo>
                <a:lnTo>
                  <a:pt x="1924558" y="4152900"/>
                </a:lnTo>
                <a:close/>
              </a:path>
              <a:path w="8147684" h="4229100">
                <a:moveTo>
                  <a:pt x="1924558" y="4140200"/>
                </a:moveTo>
                <a:lnTo>
                  <a:pt x="1918715" y="4152900"/>
                </a:lnTo>
                <a:lnTo>
                  <a:pt x="1933320" y="4152900"/>
                </a:lnTo>
                <a:lnTo>
                  <a:pt x="1924558" y="4140200"/>
                </a:lnTo>
                <a:close/>
              </a:path>
              <a:path w="8147684" h="4229100">
                <a:moveTo>
                  <a:pt x="1997456" y="4127500"/>
                </a:moveTo>
                <a:lnTo>
                  <a:pt x="1912874" y="4127500"/>
                </a:lnTo>
                <a:lnTo>
                  <a:pt x="1930400" y="4140200"/>
                </a:lnTo>
                <a:lnTo>
                  <a:pt x="1927479" y="4140200"/>
                </a:lnTo>
                <a:lnTo>
                  <a:pt x="1933320" y="4152900"/>
                </a:lnTo>
                <a:lnTo>
                  <a:pt x="2026666" y="4152900"/>
                </a:lnTo>
                <a:lnTo>
                  <a:pt x="1997456" y="4127500"/>
                </a:lnTo>
                <a:close/>
              </a:path>
              <a:path w="8147684" h="4229100">
                <a:moveTo>
                  <a:pt x="2227834" y="4140200"/>
                </a:moveTo>
                <a:lnTo>
                  <a:pt x="2227834" y="4152900"/>
                </a:lnTo>
                <a:lnTo>
                  <a:pt x="2233676" y="4152900"/>
                </a:lnTo>
                <a:lnTo>
                  <a:pt x="2227834" y="4140200"/>
                </a:lnTo>
                <a:close/>
              </a:path>
              <a:path w="8147684" h="4229100">
                <a:moveTo>
                  <a:pt x="2251202" y="4127500"/>
                </a:moveTo>
                <a:lnTo>
                  <a:pt x="2227834" y="4127500"/>
                </a:lnTo>
                <a:lnTo>
                  <a:pt x="2227834" y="4140200"/>
                </a:lnTo>
                <a:lnTo>
                  <a:pt x="2242439" y="4152900"/>
                </a:lnTo>
                <a:lnTo>
                  <a:pt x="2239518" y="4140200"/>
                </a:lnTo>
                <a:lnTo>
                  <a:pt x="2248281" y="4140200"/>
                </a:lnTo>
                <a:lnTo>
                  <a:pt x="2251202" y="4127500"/>
                </a:lnTo>
                <a:close/>
              </a:path>
              <a:path w="8147684" h="4229100">
                <a:moveTo>
                  <a:pt x="1867433" y="4091940"/>
                </a:moveTo>
                <a:lnTo>
                  <a:pt x="1860423" y="4102100"/>
                </a:lnTo>
                <a:lnTo>
                  <a:pt x="1915795" y="4140200"/>
                </a:lnTo>
                <a:lnTo>
                  <a:pt x="1921637" y="4140200"/>
                </a:lnTo>
                <a:lnTo>
                  <a:pt x="1912874" y="4127500"/>
                </a:lnTo>
                <a:lnTo>
                  <a:pt x="2006219" y="4127500"/>
                </a:lnTo>
                <a:lnTo>
                  <a:pt x="1991614" y="4114800"/>
                </a:lnTo>
                <a:lnTo>
                  <a:pt x="1892427" y="4114800"/>
                </a:lnTo>
                <a:lnTo>
                  <a:pt x="1886585" y="4102100"/>
                </a:lnTo>
                <a:lnTo>
                  <a:pt x="1883790" y="4102100"/>
                </a:lnTo>
                <a:lnTo>
                  <a:pt x="1867433" y="4091940"/>
                </a:lnTo>
                <a:close/>
              </a:path>
              <a:path w="8147684" h="4229100">
                <a:moveTo>
                  <a:pt x="2219071" y="4127500"/>
                </a:moveTo>
                <a:lnTo>
                  <a:pt x="2201545" y="4127500"/>
                </a:lnTo>
                <a:lnTo>
                  <a:pt x="2195703" y="4140200"/>
                </a:lnTo>
                <a:lnTo>
                  <a:pt x="2213229" y="4140200"/>
                </a:lnTo>
                <a:lnTo>
                  <a:pt x="2219071" y="4127500"/>
                </a:lnTo>
                <a:close/>
              </a:path>
              <a:path w="8147684" h="4229100">
                <a:moveTo>
                  <a:pt x="2000377" y="4089400"/>
                </a:moveTo>
                <a:lnTo>
                  <a:pt x="1869186" y="4089400"/>
                </a:lnTo>
                <a:lnTo>
                  <a:pt x="1886585" y="4102100"/>
                </a:lnTo>
                <a:lnTo>
                  <a:pt x="1892427" y="4102100"/>
                </a:lnTo>
                <a:lnTo>
                  <a:pt x="1892427" y="4114800"/>
                </a:lnTo>
                <a:lnTo>
                  <a:pt x="1991614" y="4114800"/>
                </a:lnTo>
                <a:lnTo>
                  <a:pt x="2000377" y="4089400"/>
                </a:lnTo>
                <a:close/>
              </a:path>
              <a:path w="8147684" h="4229100">
                <a:moveTo>
                  <a:pt x="2017141" y="4051300"/>
                </a:moveTo>
                <a:lnTo>
                  <a:pt x="1866264" y="4051300"/>
                </a:lnTo>
                <a:lnTo>
                  <a:pt x="1877949" y="4076700"/>
                </a:lnTo>
                <a:lnTo>
                  <a:pt x="1863344" y="4089400"/>
                </a:lnTo>
                <a:lnTo>
                  <a:pt x="1867433" y="4091940"/>
                </a:lnTo>
                <a:lnTo>
                  <a:pt x="1869186" y="4089400"/>
                </a:lnTo>
                <a:lnTo>
                  <a:pt x="2000377" y="4089400"/>
                </a:lnTo>
                <a:lnTo>
                  <a:pt x="1988693" y="4076700"/>
                </a:lnTo>
                <a:lnTo>
                  <a:pt x="2014982" y="4076700"/>
                </a:lnTo>
                <a:lnTo>
                  <a:pt x="2009139" y="4064000"/>
                </a:lnTo>
                <a:lnTo>
                  <a:pt x="2017141" y="4051300"/>
                </a:lnTo>
                <a:close/>
              </a:path>
              <a:path w="8147684" h="4229100">
                <a:moveTo>
                  <a:pt x="2041144" y="4013200"/>
                </a:moveTo>
                <a:lnTo>
                  <a:pt x="1857502" y="4013200"/>
                </a:lnTo>
                <a:lnTo>
                  <a:pt x="1869186" y="4025900"/>
                </a:lnTo>
                <a:lnTo>
                  <a:pt x="1839976" y="4025900"/>
                </a:lnTo>
                <a:lnTo>
                  <a:pt x="1857502" y="4038600"/>
                </a:lnTo>
                <a:lnTo>
                  <a:pt x="1866264" y="4064000"/>
                </a:lnTo>
                <a:lnTo>
                  <a:pt x="1863344" y="4051300"/>
                </a:lnTo>
                <a:lnTo>
                  <a:pt x="2017141" y="4051300"/>
                </a:lnTo>
                <a:lnTo>
                  <a:pt x="2041144" y="4013200"/>
                </a:lnTo>
                <a:close/>
              </a:path>
              <a:path w="8147684" h="4229100">
                <a:moveTo>
                  <a:pt x="2012061" y="3848100"/>
                </a:moveTo>
                <a:lnTo>
                  <a:pt x="1825370" y="3848100"/>
                </a:lnTo>
                <a:lnTo>
                  <a:pt x="1831213" y="3898900"/>
                </a:lnTo>
                <a:lnTo>
                  <a:pt x="1842897" y="3898900"/>
                </a:lnTo>
                <a:lnTo>
                  <a:pt x="1839976" y="3937000"/>
                </a:lnTo>
                <a:lnTo>
                  <a:pt x="1834134" y="3937000"/>
                </a:lnTo>
                <a:lnTo>
                  <a:pt x="1842897" y="3962400"/>
                </a:lnTo>
                <a:lnTo>
                  <a:pt x="1839976" y="3975100"/>
                </a:lnTo>
                <a:lnTo>
                  <a:pt x="1816608" y="3975100"/>
                </a:lnTo>
                <a:lnTo>
                  <a:pt x="1831213" y="3987800"/>
                </a:lnTo>
                <a:lnTo>
                  <a:pt x="1839976" y="3987800"/>
                </a:lnTo>
                <a:lnTo>
                  <a:pt x="1839976" y="4000500"/>
                </a:lnTo>
                <a:lnTo>
                  <a:pt x="1837055" y="4000500"/>
                </a:lnTo>
                <a:lnTo>
                  <a:pt x="1842897" y="4013200"/>
                </a:lnTo>
                <a:lnTo>
                  <a:pt x="2029587" y="4013200"/>
                </a:lnTo>
                <a:lnTo>
                  <a:pt x="2032508" y="4000500"/>
                </a:lnTo>
                <a:lnTo>
                  <a:pt x="1979930" y="3962400"/>
                </a:lnTo>
                <a:lnTo>
                  <a:pt x="1991614" y="3937000"/>
                </a:lnTo>
                <a:lnTo>
                  <a:pt x="2000377" y="3924300"/>
                </a:lnTo>
                <a:lnTo>
                  <a:pt x="2014982" y="3924300"/>
                </a:lnTo>
                <a:lnTo>
                  <a:pt x="2012061" y="3873500"/>
                </a:lnTo>
                <a:lnTo>
                  <a:pt x="2029587" y="3860800"/>
                </a:lnTo>
                <a:lnTo>
                  <a:pt x="2012061" y="3848100"/>
                </a:lnTo>
                <a:close/>
              </a:path>
              <a:path w="8147684" h="4229100">
                <a:moveTo>
                  <a:pt x="1825370" y="3937000"/>
                </a:moveTo>
                <a:lnTo>
                  <a:pt x="1825370" y="3949700"/>
                </a:lnTo>
                <a:lnTo>
                  <a:pt x="1807972" y="3949700"/>
                </a:lnTo>
                <a:lnTo>
                  <a:pt x="1813814" y="3962400"/>
                </a:lnTo>
                <a:lnTo>
                  <a:pt x="1802130" y="3975100"/>
                </a:lnTo>
                <a:lnTo>
                  <a:pt x="1839976" y="3975100"/>
                </a:lnTo>
                <a:lnTo>
                  <a:pt x="1837055" y="3962400"/>
                </a:lnTo>
                <a:lnTo>
                  <a:pt x="1825370" y="3962400"/>
                </a:lnTo>
                <a:lnTo>
                  <a:pt x="1831213" y="3949700"/>
                </a:lnTo>
                <a:lnTo>
                  <a:pt x="1825370" y="3937000"/>
                </a:lnTo>
                <a:close/>
              </a:path>
              <a:path w="8147684" h="4229100">
                <a:moveTo>
                  <a:pt x="7657465" y="3784600"/>
                </a:moveTo>
                <a:lnTo>
                  <a:pt x="7558278" y="3860800"/>
                </a:lnTo>
                <a:lnTo>
                  <a:pt x="7537831" y="3860800"/>
                </a:lnTo>
                <a:lnTo>
                  <a:pt x="7537831" y="3873500"/>
                </a:lnTo>
                <a:lnTo>
                  <a:pt x="7427086" y="3924300"/>
                </a:lnTo>
                <a:lnTo>
                  <a:pt x="7430008" y="3924300"/>
                </a:lnTo>
                <a:lnTo>
                  <a:pt x="7397877" y="3949700"/>
                </a:lnTo>
                <a:lnTo>
                  <a:pt x="7400798" y="3949700"/>
                </a:lnTo>
                <a:lnTo>
                  <a:pt x="7386434" y="3962400"/>
                </a:lnTo>
                <a:lnTo>
                  <a:pt x="7383259" y="3962400"/>
                </a:lnTo>
                <a:lnTo>
                  <a:pt x="7403719" y="3975100"/>
                </a:lnTo>
                <a:lnTo>
                  <a:pt x="7409561" y="3975100"/>
                </a:lnTo>
                <a:lnTo>
                  <a:pt x="7431640" y="3962400"/>
                </a:lnTo>
                <a:lnTo>
                  <a:pt x="7386434" y="3962400"/>
                </a:lnTo>
                <a:lnTo>
                  <a:pt x="7389101" y="3949700"/>
                </a:lnTo>
                <a:lnTo>
                  <a:pt x="7453720" y="3949700"/>
                </a:lnTo>
                <a:lnTo>
                  <a:pt x="7564120" y="3886200"/>
                </a:lnTo>
                <a:lnTo>
                  <a:pt x="7587475" y="3886200"/>
                </a:lnTo>
                <a:lnTo>
                  <a:pt x="7584567" y="3873500"/>
                </a:lnTo>
                <a:lnTo>
                  <a:pt x="7581633" y="3873500"/>
                </a:lnTo>
                <a:lnTo>
                  <a:pt x="7677784" y="3810000"/>
                </a:lnTo>
                <a:lnTo>
                  <a:pt x="7645781" y="3810000"/>
                </a:lnTo>
                <a:lnTo>
                  <a:pt x="7648702" y="3797300"/>
                </a:lnTo>
                <a:lnTo>
                  <a:pt x="7657465" y="3784600"/>
                </a:lnTo>
                <a:close/>
              </a:path>
              <a:path w="8147684" h="4229100">
                <a:moveTo>
                  <a:pt x="1834134" y="3949700"/>
                </a:moveTo>
                <a:lnTo>
                  <a:pt x="1825370" y="3962400"/>
                </a:lnTo>
                <a:lnTo>
                  <a:pt x="1837055" y="3962400"/>
                </a:lnTo>
                <a:lnTo>
                  <a:pt x="1834134" y="3949700"/>
                </a:lnTo>
                <a:close/>
              </a:path>
              <a:path w="8147684" h="4229100">
                <a:moveTo>
                  <a:pt x="6963409" y="3835400"/>
                </a:moveTo>
                <a:lnTo>
                  <a:pt x="6966331" y="3873500"/>
                </a:lnTo>
                <a:lnTo>
                  <a:pt x="6978015" y="3873500"/>
                </a:lnTo>
                <a:lnTo>
                  <a:pt x="7004177" y="3860800"/>
                </a:lnTo>
                <a:lnTo>
                  <a:pt x="7017935" y="3860800"/>
                </a:lnTo>
                <a:lnTo>
                  <a:pt x="7028772" y="3848100"/>
                </a:lnTo>
                <a:lnTo>
                  <a:pt x="6966331" y="3848100"/>
                </a:lnTo>
                <a:lnTo>
                  <a:pt x="6963409" y="3835400"/>
                </a:lnTo>
                <a:close/>
              </a:path>
              <a:path w="8147684" h="4229100">
                <a:moveTo>
                  <a:pt x="7017935" y="3860800"/>
                </a:moveTo>
                <a:lnTo>
                  <a:pt x="7012940" y="3860800"/>
                </a:lnTo>
                <a:lnTo>
                  <a:pt x="7007098" y="3873500"/>
                </a:lnTo>
                <a:lnTo>
                  <a:pt x="7017935" y="3860800"/>
                </a:lnTo>
                <a:close/>
              </a:path>
              <a:path w="8147684" h="4229100">
                <a:moveTo>
                  <a:pt x="2023745" y="3835400"/>
                </a:moveTo>
                <a:lnTo>
                  <a:pt x="2017902" y="3848100"/>
                </a:lnTo>
                <a:lnTo>
                  <a:pt x="2023745" y="3848100"/>
                </a:lnTo>
                <a:lnTo>
                  <a:pt x="2032508" y="3860800"/>
                </a:lnTo>
                <a:lnTo>
                  <a:pt x="2023745" y="3835400"/>
                </a:lnTo>
                <a:close/>
              </a:path>
              <a:path w="8147684" h="4229100">
                <a:moveTo>
                  <a:pt x="7561199" y="3848100"/>
                </a:moveTo>
                <a:lnTo>
                  <a:pt x="7549515" y="3860800"/>
                </a:lnTo>
                <a:lnTo>
                  <a:pt x="7558278" y="3860800"/>
                </a:lnTo>
                <a:lnTo>
                  <a:pt x="7561199" y="3848100"/>
                </a:lnTo>
                <a:close/>
              </a:path>
              <a:path w="8147684" h="4229100">
                <a:moveTo>
                  <a:pt x="1994535" y="3810000"/>
                </a:moveTo>
                <a:lnTo>
                  <a:pt x="1828292" y="3810000"/>
                </a:lnTo>
                <a:lnTo>
                  <a:pt x="1819529" y="3835400"/>
                </a:lnTo>
                <a:lnTo>
                  <a:pt x="1828292" y="3835400"/>
                </a:lnTo>
                <a:lnTo>
                  <a:pt x="1834134" y="3848100"/>
                </a:lnTo>
                <a:lnTo>
                  <a:pt x="2017902" y="3848100"/>
                </a:lnTo>
                <a:lnTo>
                  <a:pt x="2006219" y="3835400"/>
                </a:lnTo>
                <a:lnTo>
                  <a:pt x="1994535" y="3810000"/>
                </a:lnTo>
                <a:close/>
              </a:path>
              <a:path w="8147684" h="4229100">
                <a:moveTo>
                  <a:pt x="6980936" y="3784600"/>
                </a:moveTo>
                <a:lnTo>
                  <a:pt x="6966331" y="3835400"/>
                </a:lnTo>
                <a:lnTo>
                  <a:pt x="6969252" y="3835400"/>
                </a:lnTo>
                <a:lnTo>
                  <a:pt x="6966331" y="3848100"/>
                </a:lnTo>
                <a:lnTo>
                  <a:pt x="7028772" y="3848100"/>
                </a:lnTo>
                <a:lnTo>
                  <a:pt x="7039609" y="3835400"/>
                </a:lnTo>
                <a:lnTo>
                  <a:pt x="7052987" y="3810000"/>
                </a:lnTo>
                <a:lnTo>
                  <a:pt x="7024624" y="3810000"/>
                </a:lnTo>
                <a:lnTo>
                  <a:pt x="6980936" y="3784600"/>
                </a:lnTo>
                <a:close/>
              </a:path>
              <a:path w="8147684" h="4229100">
                <a:moveTo>
                  <a:pt x="2262886" y="2552700"/>
                </a:moveTo>
                <a:lnTo>
                  <a:pt x="1472565" y="2552700"/>
                </a:lnTo>
                <a:lnTo>
                  <a:pt x="1475486" y="2578100"/>
                </a:lnTo>
                <a:lnTo>
                  <a:pt x="1434719" y="2641600"/>
                </a:lnTo>
                <a:lnTo>
                  <a:pt x="1449324" y="2679700"/>
                </a:lnTo>
                <a:lnTo>
                  <a:pt x="1443482" y="2679700"/>
                </a:lnTo>
                <a:lnTo>
                  <a:pt x="1735074" y="3073400"/>
                </a:lnTo>
                <a:lnTo>
                  <a:pt x="1767077" y="3670300"/>
                </a:lnTo>
                <a:lnTo>
                  <a:pt x="1758314" y="3683000"/>
                </a:lnTo>
                <a:lnTo>
                  <a:pt x="1799209" y="3822700"/>
                </a:lnTo>
                <a:lnTo>
                  <a:pt x="1828292" y="3810000"/>
                </a:lnTo>
                <a:lnTo>
                  <a:pt x="1994535" y="3810000"/>
                </a:lnTo>
                <a:lnTo>
                  <a:pt x="1997456" y="3797300"/>
                </a:lnTo>
                <a:lnTo>
                  <a:pt x="2058670" y="3797300"/>
                </a:lnTo>
                <a:lnTo>
                  <a:pt x="2052827" y="3771900"/>
                </a:lnTo>
                <a:lnTo>
                  <a:pt x="2055749" y="3759200"/>
                </a:lnTo>
                <a:lnTo>
                  <a:pt x="2049907" y="3746500"/>
                </a:lnTo>
                <a:lnTo>
                  <a:pt x="2052827" y="3746500"/>
                </a:lnTo>
                <a:lnTo>
                  <a:pt x="2044064" y="3733800"/>
                </a:lnTo>
                <a:lnTo>
                  <a:pt x="2152015" y="3708400"/>
                </a:lnTo>
                <a:lnTo>
                  <a:pt x="2163699" y="3657600"/>
                </a:lnTo>
                <a:lnTo>
                  <a:pt x="2102485" y="3568700"/>
                </a:lnTo>
                <a:lnTo>
                  <a:pt x="2102485" y="3543300"/>
                </a:lnTo>
                <a:lnTo>
                  <a:pt x="2108200" y="3543300"/>
                </a:lnTo>
                <a:lnTo>
                  <a:pt x="2105406" y="3530600"/>
                </a:lnTo>
                <a:lnTo>
                  <a:pt x="2236527" y="3530600"/>
                </a:lnTo>
                <a:lnTo>
                  <a:pt x="2265680" y="3467100"/>
                </a:lnTo>
                <a:lnTo>
                  <a:pt x="2268601" y="3467100"/>
                </a:lnTo>
                <a:lnTo>
                  <a:pt x="2265680" y="3454400"/>
                </a:lnTo>
                <a:lnTo>
                  <a:pt x="2282232" y="3454400"/>
                </a:lnTo>
                <a:lnTo>
                  <a:pt x="2321179" y="3352800"/>
                </a:lnTo>
                <a:lnTo>
                  <a:pt x="2312416" y="3302000"/>
                </a:lnTo>
                <a:lnTo>
                  <a:pt x="2324100" y="3302000"/>
                </a:lnTo>
                <a:lnTo>
                  <a:pt x="2434844" y="3225800"/>
                </a:lnTo>
                <a:lnTo>
                  <a:pt x="2446528" y="3225800"/>
                </a:lnTo>
                <a:lnTo>
                  <a:pt x="2449449" y="3213100"/>
                </a:lnTo>
                <a:lnTo>
                  <a:pt x="2478659" y="3213100"/>
                </a:lnTo>
                <a:lnTo>
                  <a:pt x="2501900" y="3187700"/>
                </a:lnTo>
                <a:lnTo>
                  <a:pt x="2539873" y="2933700"/>
                </a:lnTo>
                <a:lnTo>
                  <a:pt x="2539873" y="2895600"/>
                </a:lnTo>
                <a:lnTo>
                  <a:pt x="2556789" y="2895600"/>
                </a:lnTo>
                <a:lnTo>
                  <a:pt x="2577719" y="2844800"/>
                </a:lnTo>
                <a:lnTo>
                  <a:pt x="2583283" y="2844800"/>
                </a:lnTo>
                <a:lnTo>
                  <a:pt x="2638933" y="2717800"/>
                </a:lnTo>
                <a:lnTo>
                  <a:pt x="2621534" y="2654300"/>
                </a:lnTo>
                <a:lnTo>
                  <a:pt x="2439289" y="2590800"/>
                </a:lnTo>
                <a:lnTo>
                  <a:pt x="2382393" y="2590800"/>
                </a:lnTo>
                <a:lnTo>
                  <a:pt x="2385314" y="2578100"/>
                </a:lnTo>
                <a:lnTo>
                  <a:pt x="2254123" y="2578100"/>
                </a:lnTo>
                <a:lnTo>
                  <a:pt x="2262886" y="2552700"/>
                </a:lnTo>
                <a:close/>
              </a:path>
              <a:path w="8147684" h="4229100">
                <a:moveTo>
                  <a:pt x="2058670" y="3797300"/>
                </a:moveTo>
                <a:lnTo>
                  <a:pt x="1997456" y="3797300"/>
                </a:lnTo>
                <a:lnTo>
                  <a:pt x="2029587" y="3810000"/>
                </a:lnTo>
                <a:lnTo>
                  <a:pt x="2058670" y="3797300"/>
                </a:lnTo>
                <a:close/>
              </a:path>
              <a:path w="8147684" h="4229100">
                <a:moveTo>
                  <a:pt x="7059676" y="3797300"/>
                </a:moveTo>
                <a:lnTo>
                  <a:pt x="7024624" y="3810000"/>
                </a:lnTo>
                <a:lnTo>
                  <a:pt x="7052987" y="3810000"/>
                </a:lnTo>
                <a:lnTo>
                  <a:pt x="7059676" y="3797300"/>
                </a:lnTo>
                <a:close/>
              </a:path>
              <a:path w="8147684" h="4229100">
                <a:moveTo>
                  <a:pt x="7672070" y="3797300"/>
                </a:moveTo>
                <a:lnTo>
                  <a:pt x="7645781" y="3810000"/>
                </a:lnTo>
                <a:lnTo>
                  <a:pt x="7660259" y="3810000"/>
                </a:lnTo>
                <a:lnTo>
                  <a:pt x="7672070" y="3797300"/>
                </a:lnTo>
                <a:close/>
              </a:path>
              <a:path w="8147684" h="4229100">
                <a:moveTo>
                  <a:pt x="7677784" y="3797300"/>
                </a:moveTo>
                <a:lnTo>
                  <a:pt x="7660259" y="3810000"/>
                </a:lnTo>
                <a:lnTo>
                  <a:pt x="7672070" y="3810000"/>
                </a:lnTo>
                <a:lnTo>
                  <a:pt x="7677784" y="3797300"/>
                </a:lnTo>
                <a:close/>
              </a:path>
              <a:path w="8147684" h="4229100">
                <a:moveTo>
                  <a:pt x="7083454" y="3708400"/>
                </a:moveTo>
                <a:lnTo>
                  <a:pt x="7036308" y="3708400"/>
                </a:lnTo>
                <a:lnTo>
                  <a:pt x="7021703" y="3721100"/>
                </a:lnTo>
                <a:lnTo>
                  <a:pt x="7036308" y="3721100"/>
                </a:lnTo>
                <a:lnTo>
                  <a:pt x="7047992" y="3746500"/>
                </a:lnTo>
                <a:lnTo>
                  <a:pt x="7056742" y="3733800"/>
                </a:lnTo>
                <a:lnTo>
                  <a:pt x="7050900" y="3733800"/>
                </a:lnTo>
                <a:lnTo>
                  <a:pt x="7083454" y="3708400"/>
                </a:lnTo>
                <a:close/>
              </a:path>
              <a:path w="8147684" h="4229100">
                <a:moveTo>
                  <a:pt x="7197394" y="3619500"/>
                </a:moveTo>
                <a:lnTo>
                  <a:pt x="6925551" y="3619500"/>
                </a:lnTo>
                <a:lnTo>
                  <a:pt x="6928358" y="3632200"/>
                </a:lnTo>
                <a:lnTo>
                  <a:pt x="6925551" y="3632200"/>
                </a:lnTo>
                <a:lnTo>
                  <a:pt x="6928358" y="3708400"/>
                </a:lnTo>
                <a:lnTo>
                  <a:pt x="6978015" y="3733800"/>
                </a:lnTo>
                <a:lnTo>
                  <a:pt x="7021703" y="3708400"/>
                </a:lnTo>
                <a:lnTo>
                  <a:pt x="7083454" y="3708400"/>
                </a:lnTo>
                <a:lnTo>
                  <a:pt x="7197394" y="3619500"/>
                </a:lnTo>
                <a:close/>
              </a:path>
              <a:path w="8147684" h="4229100">
                <a:moveTo>
                  <a:pt x="7246226" y="3581400"/>
                </a:moveTo>
                <a:lnTo>
                  <a:pt x="6922515" y="3581400"/>
                </a:lnTo>
                <a:lnTo>
                  <a:pt x="6922515" y="3606800"/>
                </a:lnTo>
                <a:lnTo>
                  <a:pt x="6905117" y="3632200"/>
                </a:lnTo>
                <a:lnTo>
                  <a:pt x="6925551" y="3619500"/>
                </a:lnTo>
                <a:lnTo>
                  <a:pt x="7197394" y="3619500"/>
                </a:lnTo>
                <a:lnTo>
                  <a:pt x="7246226" y="3581400"/>
                </a:lnTo>
                <a:close/>
              </a:path>
              <a:path w="8147684" h="4229100">
                <a:moveTo>
                  <a:pt x="7280801" y="3530600"/>
                </a:moveTo>
                <a:lnTo>
                  <a:pt x="6934200" y="3530600"/>
                </a:lnTo>
                <a:lnTo>
                  <a:pt x="6878828" y="3619500"/>
                </a:lnTo>
                <a:lnTo>
                  <a:pt x="6922515" y="3581400"/>
                </a:lnTo>
                <a:lnTo>
                  <a:pt x="7243317" y="3581400"/>
                </a:lnTo>
                <a:lnTo>
                  <a:pt x="7280801" y="3530600"/>
                </a:lnTo>
                <a:close/>
              </a:path>
              <a:path w="8147684" h="4229100">
                <a:moveTo>
                  <a:pt x="2236527" y="3530600"/>
                </a:moveTo>
                <a:lnTo>
                  <a:pt x="2105406" y="3530600"/>
                </a:lnTo>
                <a:lnTo>
                  <a:pt x="2111121" y="3543300"/>
                </a:lnTo>
                <a:lnTo>
                  <a:pt x="2105406" y="3556000"/>
                </a:lnTo>
                <a:lnTo>
                  <a:pt x="2125726" y="3594100"/>
                </a:lnTo>
                <a:lnTo>
                  <a:pt x="2201545" y="3606800"/>
                </a:lnTo>
                <a:lnTo>
                  <a:pt x="2236527" y="3530600"/>
                </a:lnTo>
                <a:close/>
              </a:path>
              <a:path w="8147684" h="4229100">
                <a:moveTo>
                  <a:pt x="6388976" y="3327400"/>
                </a:moveTo>
                <a:lnTo>
                  <a:pt x="6383134" y="3327400"/>
                </a:lnTo>
                <a:lnTo>
                  <a:pt x="6394831" y="3530600"/>
                </a:lnTo>
                <a:lnTo>
                  <a:pt x="6356858" y="3581400"/>
                </a:lnTo>
                <a:lnTo>
                  <a:pt x="6362700" y="3594100"/>
                </a:lnTo>
                <a:lnTo>
                  <a:pt x="6374384" y="3606800"/>
                </a:lnTo>
                <a:lnTo>
                  <a:pt x="6528942" y="3568700"/>
                </a:lnTo>
                <a:lnTo>
                  <a:pt x="6572205" y="3568700"/>
                </a:lnTo>
                <a:lnTo>
                  <a:pt x="6759308" y="3505200"/>
                </a:lnTo>
                <a:lnTo>
                  <a:pt x="7299542" y="3505200"/>
                </a:lnTo>
                <a:lnTo>
                  <a:pt x="7374509" y="3403600"/>
                </a:lnTo>
                <a:lnTo>
                  <a:pt x="7389113" y="3340100"/>
                </a:lnTo>
                <a:lnTo>
                  <a:pt x="6397752" y="3340100"/>
                </a:lnTo>
                <a:lnTo>
                  <a:pt x="6388976" y="3327400"/>
                </a:lnTo>
                <a:close/>
              </a:path>
              <a:path w="8147684" h="4229100">
                <a:moveTo>
                  <a:pt x="7299542" y="3505200"/>
                </a:moveTo>
                <a:lnTo>
                  <a:pt x="6759308" y="3505200"/>
                </a:lnTo>
                <a:lnTo>
                  <a:pt x="6840982" y="3517900"/>
                </a:lnTo>
                <a:lnTo>
                  <a:pt x="6846684" y="3530600"/>
                </a:lnTo>
                <a:lnTo>
                  <a:pt x="6843903" y="3543300"/>
                </a:lnTo>
                <a:lnTo>
                  <a:pt x="6852526" y="3594100"/>
                </a:lnTo>
                <a:lnTo>
                  <a:pt x="6843903" y="3594100"/>
                </a:lnTo>
                <a:lnTo>
                  <a:pt x="6852526" y="3606800"/>
                </a:lnTo>
                <a:lnTo>
                  <a:pt x="6861302" y="3606800"/>
                </a:lnTo>
                <a:lnTo>
                  <a:pt x="6861302" y="3594100"/>
                </a:lnTo>
                <a:lnTo>
                  <a:pt x="6934200" y="3530600"/>
                </a:lnTo>
                <a:lnTo>
                  <a:pt x="7280801" y="3530600"/>
                </a:lnTo>
                <a:lnTo>
                  <a:pt x="7299542" y="3505200"/>
                </a:lnTo>
                <a:close/>
              </a:path>
              <a:path w="8147684" h="4229100">
                <a:moveTo>
                  <a:pt x="3790823" y="2565400"/>
                </a:moveTo>
                <a:lnTo>
                  <a:pt x="3854957" y="2679700"/>
                </a:lnTo>
                <a:lnTo>
                  <a:pt x="3878326" y="2679700"/>
                </a:lnTo>
                <a:lnTo>
                  <a:pt x="3857879" y="2692400"/>
                </a:lnTo>
                <a:lnTo>
                  <a:pt x="3875404" y="2781300"/>
                </a:lnTo>
                <a:lnTo>
                  <a:pt x="3878326" y="2781300"/>
                </a:lnTo>
                <a:lnTo>
                  <a:pt x="3890010" y="2882900"/>
                </a:lnTo>
                <a:lnTo>
                  <a:pt x="3843274" y="3009900"/>
                </a:lnTo>
                <a:lnTo>
                  <a:pt x="3907408" y="3225800"/>
                </a:lnTo>
                <a:lnTo>
                  <a:pt x="3904488" y="3225800"/>
                </a:lnTo>
                <a:lnTo>
                  <a:pt x="3991991" y="3594100"/>
                </a:lnTo>
                <a:lnTo>
                  <a:pt x="4166984" y="3581400"/>
                </a:lnTo>
                <a:lnTo>
                  <a:pt x="4178680" y="3568700"/>
                </a:lnTo>
                <a:lnTo>
                  <a:pt x="4193158" y="3568700"/>
                </a:lnTo>
                <a:lnTo>
                  <a:pt x="4353560" y="3390900"/>
                </a:lnTo>
                <a:lnTo>
                  <a:pt x="4368165" y="3327400"/>
                </a:lnTo>
                <a:lnTo>
                  <a:pt x="4438142" y="3251200"/>
                </a:lnTo>
                <a:lnTo>
                  <a:pt x="4438142" y="3213100"/>
                </a:lnTo>
                <a:lnTo>
                  <a:pt x="4435208" y="3213100"/>
                </a:lnTo>
                <a:lnTo>
                  <a:pt x="4420616" y="3124200"/>
                </a:lnTo>
                <a:lnTo>
                  <a:pt x="4581017" y="2984500"/>
                </a:lnTo>
                <a:lnTo>
                  <a:pt x="4586858" y="2832100"/>
                </a:lnTo>
                <a:lnTo>
                  <a:pt x="4563491" y="2806700"/>
                </a:lnTo>
                <a:lnTo>
                  <a:pt x="4560684" y="2717800"/>
                </a:lnTo>
                <a:lnTo>
                  <a:pt x="4543158" y="2692400"/>
                </a:lnTo>
                <a:lnTo>
                  <a:pt x="4588473" y="2578100"/>
                </a:lnTo>
                <a:lnTo>
                  <a:pt x="3799586" y="2578100"/>
                </a:lnTo>
                <a:lnTo>
                  <a:pt x="3790823" y="2565400"/>
                </a:lnTo>
                <a:close/>
              </a:path>
              <a:path w="8147684" h="4229100">
                <a:moveTo>
                  <a:pt x="6572205" y="3568700"/>
                </a:moveTo>
                <a:lnTo>
                  <a:pt x="6528942" y="3568700"/>
                </a:lnTo>
                <a:lnTo>
                  <a:pt x="6534784" y="3581400"/>
                </a:lnTo>
                <a:lnTo>
                  <a:pt x="6572205" y="3568700"/>
                </a:lnTo>
                <a:close/>
              </a:path>
              <a:path w="8147684" h="4229100">
                <a:moveTo>
                  <a:pt x="2262886" y="3505200"/>
                </a:moveTo>
                <a:lnTo>
                  <a:pt x="2254123" y="3505200"/>
                </a:lnTo>
                <a:lnTo>
                  <a:pt x="2254123" y="3517900"/>
                </a:lnTo>
                <a:lnTo>
                  <a:pt x="2262886" y="3505200"/>
                </a:lnTo>
                <a:close/>
              </a:path>
              <a:path w="8147684" h="4229100">
                <a:moveTo>
                  <a:pt x="2283206" y="3454400"/>
                </a:moveTo>
                <a:lnTo>
                  <a:pt x="2277364" y="3467100"/>
                </a:lnTo>
                <a:lnTo>
                  <a:pt x="2262886" y="3505200"/>
                </a:lnTo>
                <a:lnTo>
                  <a:pt x="2274443" y="3492500"/>
                </a:lnTo>
                <a:lnTo>
                  <a:pt x="2283206" y="3454400"/>
                </a:lnTo>
                <a:close/>
              </a:path>
              <a:path w="8147684" h="4229100">
                <a:moveTo>
                  <a:pt x="2268601" y="3467100"/>
                </a:moveTo>
                <a:lnTo>
                  <a:pt x="2265680" y="3467100"/>
                </a:lnTo>
                <a:lnTo>
                  <a:pt x="2268601" y="3479800"/>
                </a:lnTo>
                <a:lnTo>
                  <a:pt x="2268601" y="3467100"/>
                </a:lnTo>
                <a:close/>
              </a:path>
              <a:path w="8147684" h="4229100">
                <a:moveTo>
                  <a:pt x="2282232" y="3454400"/>
                </a:moveTo>
                <a:lnTo>
                  <a:pt x="2265680" y="3454400"/>
                </a:lnTo>
                <a:lnTo>
                  <a:pt x="2274443" y="3467100"/>
                </a:lnTo>
                <a:lnTo>
                  <a:pt x="2277364" y="3467100"/>
                </a:lnTo>
                <a:lnTo>
                  <a:pt x="2282232" y="3454400"/>
                </a:lnTo>
                <a:close/>
              </a:path>
              <a:path w="8147684" h="4229100">
                <a:moveTo>
                  <a:pt x="6432677" y="3187700"/>
                </a:moveTo>
                <a:lnTo>
                  <a:pt x="6403594" y="3263900"/>
                </a:lnTo>
                <a:lnTo>
                  <a:pt x="6409309" y="3314700"/>
                </a:lnTo>
                <a:lnTo>
                  <a:pt x="6397752" y="3327400"/>
                </a:lnTo>
                <a:lnTo>
                  <a:pt x="6397752" y="3340100"/>
                </a:lnTo>
                <a:lnTo>
                  <a:pt x="7389113" y="3340100"/>
                </a:lnTo>
                <a:lnTo>
                  <a:pt x="7392034" y="3327400"/>
                </a:lnTo>
                <a:lnTo>
                  <a:pt x="7374509" y="3263900"/>
                </a:lnTo>
                <a:lnTo>
                  <a:pt x="7357109" y="3251200"/>
                </a:lnTo>
                <a:lnTo>
                  <a:pt x="7354176" y="3213100"/>
                </a:lnTo>
                <a:lnTo>
                  <a:pt x="6429756" y="3213100"/>
                </a:lnTo>
                <a:lnTo>
                  <a:pt x="6432677" y="3187700"/>
                </a:lnTo>
                <a:close/>
              </a:path>
              <a:path w="8147684" h="4229100">
                <a:moveTo>
                  <a:pt x="4814316" y="2882900"/>
                </a:moveTo>
                <a:lnTo>
                  <a:pt x="4793869" y="2895600"/>
                </a:lnTo>
                <a:lnTo>
                  <a:pt x="4793869" y="2921000"/>
                </a:lnTo>
                <a:lnTo>
                  <a:pt x="4770628" y="2933700"/>
                </a:lnTo>
                <a:lnTo>
                  <a:pt x="4770628" y="2959100"/>
                </a:lnTo>
                <a:lnTo>
                  <a:pt x="4756023" y="2971800"/>
                </a:lnTo>
                <a:lnTo>
                  <a:pt x="4753102" y="2971800"/>
                </a:lnTo>
                <a:lnTo>
                  <a:pt x="4729733" y="2997200"/>
                </a:lnTo>
                <a:lnTo>
                  <a:pt x="4697603" y="2997200"/>
                </a:lnTo>
                <a:lnTo>
                  <a:pt x="4677283" y="3022600"/>
                </a:lnTo>
                <a:lnTo>
                  <a:pt x="4656836" y="3302000"/>
                </a:lnTo>
                <a:lnTo>
                  <a:pt x="4674362" y="3302000"/>
                </a:lnTo>
                <a:lnTo>
                  <a:pt x="4718050" y="3289300"/>
                </a:lnTo>
                <a:lnTo>
                  <a:pt x="4811395" y="2984500"/>
                </a:lnTo>
                <a:lnTo>
                  <a:pt x="4827286" y="2984500"/>
                </a:lnTo>
                <a:lnTo>
                  <a:pt x="4814316" y="2882900"/>
                </a:lnTo>
                <a:close/>
              </a:path>
              <a:path w="8147684" h="4229100">
                <a:moveTo>
                  <a:pt x="2478659" y="3213100"/>
                </a:moveTo>
                <a:lnTo>
                  <a:pt x="2449449" y="3213100"/>
                </a:lnTo>
                <a:lnTo>
                  <a:pt x="2455291" y="3225800"/>
                </a:lnTo>
                <a:lnTo>
                  <a:pt x="2475738" y="3225800"/>
                </a:lnTo>
                <a:lnTo>
                  <a:pt x="2478659" y="3213100"/>
                </a:lnTo>
                <a:close/>
              </a:path>
              <a:path w="8147684" h="4229100">
                <a:moveTo>
                  <a:pt x="4438142" y="3200400"/>
                </a:moveTo>
                <a:lnTo>
                  <a:pt x="4435208" y="3213100"/>
                </a:lnTo>
                <a:lnTo>
                  <a:pt x="4438142" y="3213100"/>
                </a:lnTo>
                <a:lnTo>
                  <a:pt x="4438142" y="3200400"/>
                </a:lnTo>
                <a:close/>
              </a:path>
              <a:path w="8147684" h="4229100">
                <a:moveTo>
                  <a:pt x="6680581" y="3022600"/>
                </a:moveTo>
                <a:lnTo>
                  <a:pt x="6665976" y="3035300"/>
                </a:lnTo>
                <a:lnTo>
                  <a:pt x="6657200" y="3073400"/>
                </a:lnTo>
                <a:lnTo>
                  <a:pt x="6429756" y="3213100"/>
                </a:lnTo>
                <a:lnTo>
                  <a:pt x="7330808" y="3213100"/>
                </a:lnTo>
                <a:lnTo>
                  <a:pt x="7324979" y="3149600"/>
                </a:lnTo>
                <a:lnTo>
                  <a:pt x="7269607" y="3098800"/>
                </a:lnTo>
                <a:lnTo>
                  <a:pt x="7267270" y="3048000"/>
                </a:lnTo>
                <a:lnTo>
                  <a:pt x="6695186" y="3048000"/>
                </a:lnTo>
                <a:lnTo>
                  <a:pt x="6689344" y="3035300"/>
                </a:lnTo>
                <a:lnTo>
                  <a:pt x="6680581" y="3022600"/>
                </a:lnTo>
                <a:close/>
              </a:path>
              <a:path w="8147684" h="4229100">
                <a:moveTo>
                  <a:pt x="7062584" y="2882900"/>
                </a:moveTo>
                <a:lnTo>
                  <a:pt x="7047992" y="2882900"/>
                </a:lnTo>
                <a:lnTo>
                  <a:pt x="7045058" y="2895600"/>
                </a:lnTo>
                <a:lnTo>
                  <a:pt x="6893433" y="2895600"/>
                </a:lnTo>
                <a:lnTo>
                  <a:pt x="6884670" y="2908300"/>
                </a:lnTo>
                <a:lnTo>
                  <a:pt x="6884670" y="2921000"/>
                </a:lnTo>
                <a:lnTo>
                  <a:pt x="6875907" y="2921000"/>
                </a:lnTo>
                <a:lnTo>
                  <a:pt x="6867144" y="2959100"/>
                </a:lnTo>
                <a:lnTo>
                  <a:pt x="6870065" y="2971800"/>
                </a:lnTo>
                <a:lnTo>
                  <a:pt x="6864223" y="2971800"/>
                </a:lnTo>
                <a:lnTo>
                  <a:pt x="6826377" y="2984500"/>
                </a:lnTo>
                <a:lnTo>
                  <a:pt x="6735953" y="2984500"/>
                </a:lnTo>
                <a:lnTo>
                  <a:pt x="6727190" y="2997200"/>
                </a:lnTo>
                <a:lnTo>
                  <a:pt x="6733032" y="2997200"/>
                </a:lnTo>
                <a:lnTo>
                  <a:pt x="6730111" y="3009900"/>
                </a:lnTo>
                <a:lnTo>
                  <a:pt x="6724269" y="3009900"/>
                </a:lnTo>
                <a:lnTo>
                  <a:pt x="6733032" y="3022600"/>
                </a:lnTo>
                <a:lnTo>
                  <a:pt x="6701028" y="3022600"/>
                </a:lnTo>
                <a:lnTo>
                  <a:pt x="6703809" y="3035300"/>
                </a:lnTo>
                <a:lnTo>
                  <a:pt x="6695186" y="3048000"/>
                </a:lnTo>
                <a:lnTo>
                  <a:pt x="7109206" y="3048000"/>
                </a:lnTo>
                <a:lnTo>
                  <a:pt x="7024624" y="2984500"/>
                </a:lnTo>
                <a:lnTo>
                  <a:pt x="7018782" y="2959100"/>
                </a:lnTo>
                <a:lnTo>
                  <a:pt x="7039229" y="2908300"/>
                </a:lnTo>
                <a:lnTo>
                  <a:pt x="7050900" y="2908300"/>
                </a:lnTo>
                <a:lnTo>
                  <a:pt x="7062584" y="2882900"/>
                </a:lnTo>
                <a:close/>
              </a:path>
              <a:path w="8147684" h="4229100">
                <a:moveTo>
                  <a:pt x="7190867" y="2870200"/>
                </a:moveTo>
                <a:lnTo>
                  <a:pt x="7185025" y="2895600"/>
                </a:lnTo>
                <a:lnTo>
                  <a:pt x="7187933" y="2895600"/>
                </a:lnTo>
                <a:lnTo>
                  <a:pt x="7138415" y="3048000"/>
                </a:lnTo>
                <a:lnTo>
                  <a:pt x="7267270" y="3048000"/>
                </a:lnTo>
                <a:lnTo>
                  <a:pt x="7263765" y="2971800"/>
                </a:lnTo>
                <a:lnTo>
                  <a:pt x="7256462" y="2959100"/>
                </a:lnTo>
                <a:lnTo>
                  <a:pt x="7234542" y="2959100"/>
                </a:lnTo>
                <a:lnTo>
                  <a:pt x="7219048" y="2882900"/>
                </a:lnTo>
                <a:lnTo>
                  <a:pt x="7193775" y="2882900"/>
                </a:lnTo>
                <a:lnTo>
                  <a:pt x="7190867" y="2870200"/>
                </a:lnTo>
                <a:close/>
              </a:path>
              <a:path w="8147684" h="4229100">
                <a:moveTo>
                  <a:pt x="4827286" y="2984500"/>
                </a:moveTo>
                <a:lnTo>
                  <a:pt x="4811395" y="2984500"/>
                </a:lnTo>
                <a:lnTo>
                  <a:pt x="4823079" y="2997200"/>
                </a:lnTo>
                <a:lnTo>
                  <a:pt x="4828908" y="2997200"/>
                </a:lnTo>
                <a:lnTo>
                  <a:pt x="4827286" y="2984500"/>
                </a:lnTo>
                <a:close/>
              </a:path>
              <a:path w="8147684" h="4229100">
                <a:moveTo>
                  <a:pt x="6765150" y="2946400"/>
                </a:moveTo>
                <a:lnTo>
                  <a:pt x="6744715" y="2984500"/>
                </a:lnTo>
                <a:lnTo>
                  <a:pt x="6823456" y="2984500"/>
                </a:lnTo>
                <a:lnTo>
                  <a:pt x="6823456" y="2959100"/>
                </a:lnTo>
                <a:lnTo>
                  <a:pt x="6765150" y="2959100"/>
                </a:lnTo>
                <a:lnTo>
                  <a:pt x="6765150" y="2946400"/>
                </a:lnTo>
                <a:close/>
              </a:path>
              <a:path w="8147684" h="4229100">
                <a:moveTo>
                  <a:pt x="6800075" y="2933700"/>
                </a:moveTo>
                <a:lnTo>
                  <a:pt x="6794233" y="2946400"/>
                </a:lnTo>
                <a:lnTo>
                  <a:pt x="6779640" y="2946400"/>
                </a:lnTo>
                <a:lnTo>
                  <a:pt x="6768084" y="2959100"/>
                </a:lnTo>
                <a:lnTo>
                  <a:pt x="6823456" y="2959100"/>
                </a:lnTo>
                <a:lnTo>
                  <a:pt x="6800075" y="2933700"/>
                </a:lnTo>
                <a:close/>
              </a:path>
              <a:path w="8147684" h="4229100">
                <a:moveTo>
                  <a:pt x="7249159" y="2946400"/>
                </a:moveTo>
                <a:lnTo>
                  <a:pt x="7234542" y="2959100"/>
                </a:lnTo>
                <a:lnTo>
                  <a:pt x="7256462" y="2959100"/>
                </a:lnTo>
                <a:lnTo>
                  <a:pt x="7249159" y="2946400"/>
                </a:lnTo>
                <a:close/>
              </a:path>
              <a:path w="8147684" h="4229100">
                <a:moveTo>
                  <a:pt x="7050900" y="2908300"/>
                </a:moveTo>
                <a:lnTo>
                  <a:pt x="7039229" y="2908300"/>
                </a:lnTo>
                <a:lnTo>
                  <a:pt x="7045058" y="2921000"/>
                </a:lnTo>
                <a:lnTo>
                  <a:pt x="7050900" y="2908300"/>
                </a:lnTo>
                <a:close/>
              </a:path>
              <a:path w="8147684" h="4229100">
                <a:moveTo>
                  <a:pt x="2556789" y="2895600"/>
                </a:moveTo>
                <a:lnTo>
                  <a:pt x="2545715" y="2895600"/>
                </a:lnTo>
                <a:lnTo>
                  <a:pt x="2551557" y="2908300"/>
                </a:lnTo>
                <a:lnTo>
                  <a:pt x="2556789" y="2895600"/>
                </a:lnTo>
                <a:close/>
              </a:path>
              <a:path w="8147684" h="4229100">
                <a:moveTo>
                  <a:pt x="7036822" y="2871694"/>
                </a:moveTo>
                <a:lnTo>
                  <a:pt x="7018782" y="2882900"/>
                </a:lnTo>
                <a:lnTo>
                  <a:pt x="6916801" y="2882900"/>
                </a:lnTo>
                <a:lnTo>
                  <a:pt x="6905117" y="2895600"/>
                </a:lnTo>
                <a:lnTo>
                  <a:pt x="7045058" y="2895600"/>
                </a:lnTo>
                <a:lnTo>
                  <a:pt x="7036822" y="2871694"/>
                </a:lnTo>
                <a:close/>
              </a:path>
              <a:path w="8147684" h="4229100">
                <a:moveTo>
                  <a:pt x="6948792" y="2844800"/>
                </a:moveTo>
                <a:lnTo>
                  <a:pt x="6937108" y="2844800"/>
                </a:lnTo>
                <a:lnTo>
                  <a:pt x="6951726" y="2857500"/>
                </a:lnTo>
                <a:lnTo>
                  <a:pt x="6954634" y="2882900"/>
                </a:lnTo>
                <a:lnTo>
                  <a:pt x="7018782" y="2882900"/>
                </a:lnTo>
                <a:lnTo>
                  <a:pt x="6963409" y="2857500"/>
                </a:lnTo>
                <a:lnTo>
                  <a:pt x="6957567" y="2857500"/>
                </a:lnTo>
                <a:lnTo>
                  <a:pt x="6948792" y="2844800"/>
                </a:lnTo>
                <a:close/>
              </a:path>
              <a:path w="8147684" h="4229100">
                <a:moveTo>
                  <a:pt x="7208392" y="2832100"/>
                </a:moveTo>
                <a:lnTo>
                  <a:pt x="7193775" y="2882900"/>
                </a:lnTo>
                <a:lnTo>
                  <a:pt x="7219048" y="2882900"/>
                </a:lnTo>
                <a:lnTo>
                  <a:pt x="7211301" y="2844800"/>
                </a:lnTo>
                <a:lnTo>
                  <a:pt x="7208392" y="2832100"/>
                </a:lnTo>
                <a:close/>
              </a:path>
              <a:path w="8147684" h="4229100">
                <a:moveTo>
                  <a:pt x="7039229" y="2870200"/>
                </a:moveTo>
                <a:lnTo>
                  <a:pt x="7036308" y="2870200"/>
                </a:lnTo>
                <a:lnTo>
                  <a:pt x="7036822" y="2871694"/>
                </a:lnTo>
                <a:lnTo>
                  <a:pt x="7039229" y="2870200"/>
                </a:lnTo>
                <a:close/>
              </a:path>
              <a:path w="8147684" h="4229100">
                <a:moveTo>
                  <a:pt x="6919709" y="2844800"/>
                </a:moveTo>
                <a:lnTo>
                  <a:pt x="6899275" y="2857500"/>
                </a:lnTo>
                <a:lnTo>
                  <a:pt x="6910959" y="2870200"/>
                </a:lnTo>
                <a:lnTo>
                  <a:pt x="6919709" y="2844800"/>
                </a:lnTo>
                <a:close/>
              </a:path>
              <a:path w="8147684" h="4229100">
                <a:moveTo>
                  <a:pt x="2583283" y="2844800"/>
                </a:moveTo>
                <a:lnTo>
                  <a:pt x="2577719" y="2844800"/>
                </a:lnTo>
                <a:lnTo>
                  <a:pt x="2577719" y="2857500"/>
                </a:lnTo>
                <a:lnTo>
                  <a:pt x="2583283" y="2844800"/>
                </a:lnTo>
                <a:close/>
              </a:path>
              <a:path w="8147684" h="4229100">
                <a:moveTo>
                  <a:pt x="7349269" y="2730500"/>
                </a:moveTo>
                <a:lnTo>
                  <a:pt x="7281290" y="2730500"/>
                </a:lnTo>
                <a:lnTo>
                  <a:pt x="7345426" y="2806700"/>
                </a:lnTo>
                <a:lnTo>
                  <a:pt x="7415403" y="2832100"/>
                </a:lnTo>
                <a:lnTo>
                  <a:pt x="7415403" y="2819400"/>
                </a:lnTo>
                <a:lnTo>
                  <a:pt x="7427086" y="2819400"/>
                </a:lnTo>
                <a:lnTo>
                  <a:pt x="7403719" y="2806700"/>
                </a:lnTo>
                <a:lnTo>
                  <a:pt x="7389101" y="2781300"/>
                </a:lnTo>
                <a:lnTo>
                  <a:pt x="7374509" y="2781300"/>
                </a:lnTo>
                <a:lnTo>
                  <a:pt x="7349269" y="2730500"/>
                </a:lnTo>
                <a:close/>
              </a:path>
              <a:path w="8147684" h="4229100">
                <a:moveTo>
                  <a:pt x="6633845" y="2794000"/>
                </a:moveTo>
                <a:lnTo>
                  <a:pt x="6607683" y="2794000"/>
                </a:lnTo>
                <a:lnTo>
                  <a:pt x="6633845" y="2819400"/>
                </a:lnTo>
                <a:lnTo>
                  <a:pt x="6651358" y="2806700"/>
                </a:lnTo>
                <a:lnTo>
                  <a:pt x="6633845" y="2794000"/>
                </a:lnTo>
                <a:close/>
              </a:path>
              <a:path w="8147684" h="4229100">
                <a:moveTo>
                  <a:pt x="6826377" y="2755900"/>
                </a:moveTo>
                <a:lnTo>
                  <a:pt x="6785483" y="2768600"/>
                </a:lnTo>
                <a:lnTo>
                  <a:pt x="6727190" y="2806700"/>
                </a:lnTo>
                <a:lnTo>
                  <a:pt x="6727190" y="2819400"/>
                </a:lnTo>
                <a:lnTo>
                  <a:pt x="6759308" y="2806700"/>
                </a:lnTo>
                <a:lnTo>
                  <a:pt x="6826377" y="2755900"/>
                </a:lnTo>
                <a:close/>
              </a:path>
              <a:path w="8147684" h="4229100">
                <a:moveTo>
                  <a:pt x="6552311" y="2755900"/>
                </a:moveTo>
                <a:lnTo>
                  <a:pt x="6540627" y="2755900"/>
                </a:lnTo>
                <a:lnTo>
                  <a:pt x="6528942" y="2768600"/>
                </a:lnTo>
                <a:lnTo>
                  <a:pt x="6549390" y="2781300"/>
                </a:lnTo>
                <a:lnTo>
                  <a:pt x="6552311" y="2755900"/>
                </a:lnTo>
                <a:close/>
              </a:path>
              <a:path w="8147684" h="4229100">
                <a:moveTo>
                  <a:pt x="6569709" y="2755900"/>
                </a:moveTo>
                <a:lnTo>
                  <a:pt x="6558026" y="2781300"/>
                </a:lnTo>
                <a:lnTo>
                  <a:pt x="6595999" y="2768600"/>
                </a:lnTo>
                <a:lnTo>
                  <a:pt x="6587236" y="2768600"/>
                </a:lnTo>
                <a:lnTo>
                  <a:pt x="6569709" y="2755900"/>
                </a:lnTo>
                <a:close/>
              </a:path>
              <a:path w="8147684" h="4229100">
                <a:moveTo>
                  <a:pt x="6648450" y="2755900"/>
                </a:moveTo>
                <a:lnTo>
                  <a:pt x="6633845" y="2755900"/>
                </a:lnTo>
                <a:lnTo>
                  <a:pt x="6633845" y="2781300"/>
                </a:lnTo>
                <a:lnTo>
                  <a:pt x="6692265" y="2768600"/>
                </a:lnTo>
                <a:lnTo>
                  <a:pt x="6697967" y="2768600"/>
                </a:lnTo>
                <a:lnTo>
                  <a:pt x="6648450" y="2755900"/>
                </a:lnTo>
                <a:close/>
              </a:path>
              <a:path w="8147684" h="4229100">
                <a:moveTo>
                  <a:pt x="7255002" y="2743200"/>
                </a:moveTo>
                <a:lnTo>
                  <a:pt x="7158736" y="2743200"/>
                </a:lnTo>
                <a:lnTo>
                  <a:pt x="7158736" y="2755900"/>
                </a:lnTo>
                <a:lnTo>
                  <a:pt x="7176261" y="2781300"/>
                </a:lnTo>
                <a:lnTo>
                  <a:pt x="7228700" y="2781300"/>
                </a:lnTo>
                <a:lnTo>
                  <a:pt x="7237476" y="2768600"/>
                </a:lnTo>
                <a:lnTo>
                  <a:pt x="7211301" y="2755900"/>
                </a:lnTo>
                <a:lnTo>
                  <a:pt x="7255002" y="2743200"/>
                </a:lnTo>
                <a:close/>
              </a:path>
              <a:path w="8147684" h="4229100">
                <a:moveTo>
                  <a:pt x="6286881" y="2679700"/>
                </a:moveTo>
                <a:lnTo>
                  <a:pt x="6263500" y="2705100"/>
                </a:lnTo>
                <a:lnTo>
                  <a:pt x="6266434" y="2717800"/>
                </a:lnTo>
                <a:lnTo>
                  <a:pt x="6479400" y="2768600"/>
                </a:lnTo>
                <a:lnTo>
                  <a:pt x="6493891" y="2768600"/>
                </a:lnTo>
                <a:lnTo>
                  <a:pt x="6493891" y="2743200"/>
                </a:lnTo>
                <a:lnTo>
                  <a:pt x="6453124" y="2730500"/>
                </a:lnTo>
                <a:lnTo>
                  <a:pt x="6447282" y="2717800"/>
                </a:lnTo>
                <a:lnTo>
                  <a:pt x="6394831" y="2717800"/>
                </a:lnTo>
                <a:lnTo>
                  <a:pt x="6348095" y="2705100"/>
                </a:lnTo>
                <a:lnTo>
                  <a:pt x="6336525" y="2692400"/>
                </a:lnTo>
                <a:lnTo>
                  <a:pt x="6286881" y="2679700"/>
                </a:lnTo>
                <a:close/>
              </a:path>
              <a:path w="8147684" h="4229100">
                <a:moveTo>
                  <a:pt x="6526009" y="2755900"/>
                </a:moveTo>
                <a:lnTo>
                  <a:pt x="6493891" y="2755900"/>
                </a:lnTo>
                <a:lnTo>
                  <a:pt x="6508483" y="2768600"/>
                </a:lnTo>
                <a:lnTo>
                  <a:pt x="6526009" y="2755900"/>
                </a:lnTo>
                <a:close/>
              </a:path>
              <a:path w="8147684" h="4229100">
                <a:moveTo>
                  <a:pt x="6604761" y="2755900"/>
                </a:moveTo>
                <a:lnTo>
                  <a:pt x="6578473" y="2755900"/>
                </a:lnTo>
                <a:lnTo>
                  <a:pt x="6587236" y="2768600"/>
                </a:lnTo>
                <a:lnTo>
                  <a:pt x="6607683" y="2768600"/>
                </a:lnTo>
                <a:lnTo>
                  <a:pt x="6604761" y="2755900"/>
                </a:lnTo>
                <a:close/>
              </a:path>
              <a:path w="8147684" h="4229100">
                <a:moveTo>
                  <a:pt x="6715506" y="2755900"/>
                </a:moveTo>
                <a:lnTo>
                  <a:pt x="6712584" y="2755900"/>
                </a:lnTo>
                <a:lnTo>
                  <a:pt x="6697967" y="2768600"/>
                </a:lnTo>
                <a:lnTo>
                  <a:pt x="6709790" y="2768600"/>
                </a:lnTo>
                <a:lnTo>
                  <a:pt x="6715506" y="2755900"/>
                </a:lnTo>
                <a:close/>
              </a:path>
              <a:path w="8147684" h="4229100">
                <a:moveTo>
                  <a:pt x="7106284" y="2730500"/>
                </a:moveTo>
                <a:lnTo>
                  <a:pt x="7091667" y="2755900"/>
                </a:lnTo>
                <a:lnTo>
                  <a:pt x="7117969" y="2755900"/>
                </a:lnTo>
                <a:lnTo>
                  <a:pt x="7106284" y="2730500"/>
                </a:lnTo>
                <a:close/>
              </a:path>
              <a:path w="8147684" h="4229100">
                <a:moveTo>
                  <a:pt x="7033386" y="2590800"/>
                </a:moveTo>
                <a:lnTo>
                  <a:pt x="7004177" y="2590800"/>
                </a:lnTo>
                <a:lnTo>
                  <a:pt x="7007098" y="2616200"/>
                </a:lnTo>
                <a:lnTo>
                  <a:pt x="7030465" y="2616200"/>
                </a:lnTo>
                <a:lnTo>
                  <a:pt x="7036308" y="2628900"/>
                </a:lnTo>
                <a:lnTo>
                  <a:pt x="7117969" y="2679700"/>
                </a:lnTo>
                <a:lnTo>
                  <a:pt x="7135495" y="2717800"/>
                </a:lnTo>
                <a:lnTo>
                  <a:pt x="7123811" y="2730500"/>
                </a:lnTo>
                <a:lnTo>
                  <a:pt x="7129653" y="2743200"/>
                </a:lnTo>
                <a:lnTo>
                  <a:pt x="7123811" y="2755900"/>
                </a:lnTo>
                <a:lnTo>
                  <a:pt x="7158736" y="2743200"/>
                </a:lnTo>
                <a:lnTo>
                  <a:pt x="7257923" y="2743200"/>
                </a:lnTo>
                <a:lnTo>
                  <a:pt x="7249159" y="2730500"/>
                </a:lnTo>
                <a:lnTo>
                  <a:pt x="7349269" y="2730500"/>
                </a:lnTo>
                <a:lnTo>
                  <a:pt x="7336650" y="2705100"/>
                </a:lnTo>
                <a:lnTo>
                  <a:pt x="7360031" y="2705100"/>
                </a:lnTo>
                <a:lnTo>
                  <a:pt x="7313295" y="2667000"/>
                </a:lnTo>
                <a:lnTo>
                  <a:pt x="7310374" y="2641600"/>
                </a:lnTo>
                <a:lnTo>
                  <a:pt x="7233411" y="2603500"/>
                </a:lnTo>
                <a:lnTo>
                  <a:pt x="7042150" y="2603500"/>
                </a:lnTo>
                <a:lnTo>
                  <a:pt x="7033386" y="2590800"/>
                </a:lnTo>
                <a:close/>
              </a:path>
              <a:path w="8147684" h="4229100">
                <a:moveTo>
                  <a:pt x="7281290" y="2730500"/>
                </a:moveTo>
                <a:lnTo>
                  <a:pt x="7249159" y="2730500"/>
                </a:lnTo>
                <a:lnTo>
                  <a:pt x="7266686" y="2743200"/>
                </a:lnTo>
                <a:lnTo>
                  <a:pt x="7281290" y="2730500"/>
                </a:lnTo>
                <a:close/>
              </a:path>
              <a:path w="8147684" h="4229100">
                <a:moveTo>
                  <a:pt x="6403594" y="2705100"/>
                </a:moveTo>
                <a:lnTo>
                  <a:pt x="6394831" y="2717800"/>
                </a:lnTo>
                <a:lnTo>
                  <a:pt x="6447282" y="2717800"/>
                </a:lnTo>
                <a:lnTo>
                  <a:pt x="6403594" y="2705100"/>
                </a:lnTo>
                <a:close/>
              </a:path>
              <a:path w="8147684" h="4229100">
                <a:moveTo>
                  <a:pt x="7018782" y="2667000"/>
                </a:moveTo>
                <a:lnTo>
                  <a:pt x="7010019" y="2679700"/>
                </a:lnTo>
                <a:lnTo>
                  <a:pt x="7007098" y="2679700"/>
                </a:lnTo>
                <a:lnTo>
                  <a:pt x="7021703" y="2692400"/>
                </a:lnTo>
                <a:lnTo>
                  <a:pt x="7024624" y="2679700"/>
                </a:lnTo>
                <a:lnTo>
                  <a:pt x="7018782" y="2667000"/>
                </a:lnTo>
                <a:close/>
              </a:path>
              <a:path w="8147684" h="4229100">
                <a:moveTo>
                  <a:pt x="7482459" y="2628900"/>
                </a:moveTo>
                <a:lnTo>
                  <a:pt x="7464933" y="2628900"/>
                </a:lnTo>
                <a:lnTo>
                  <a:pt x="7462011" y="2641600"/>
                </a:lnTo>
                <a:lnTo>
                  <a:pt x="7432929" y="2667000"/>
                </a:lnTo>
                <a:lnTo>
                  <a:pt x="7415403" y="2667000"/>
                </a:lnTo>
                <a:lnTo>
                  <a:pt x="7374509" y="2679700"/>
                </a:lnTo>
                <a:lnTo>
                  <a:pt x="7406640" y="2692400"/>
                </a:lnTo>
                <a:lnTo>
                  <a:pt x="7473683" y="2667000"/>
                </a:lnTo>
                <a:lnTo>
                  <a:pt x="7424165" y="2667000"/>
                </a:lnTo>
                <a:lnTo>
                  <a:pt x="7421245" y="2654300"/>
                </a:lnTo>
                <a:lnTo>
                  <a:pt x="7476617" y="2654300"/>
                </a:lnTo>
                <a:lnTo>
                  <a:pt x="7482459" y="2628900"/>
                </a:lnTo>
                <a:close/>
              </a:path>
              <a:path w="8147684" h="4229100">
                <a:moveTo>
                  <a:pt x="6062345" y="2324100"/>
                </a:moveTo>
                <a:lnTo>
                  <a:pt x="6004052" y="2324100"/>
                </a:lnTo>
                <a:lnTo>
                  <a:pt x="6246101" y="2679700"/>
                </a:lnTo>
                <a:lnTo>
                  <a:pt x="6246101" y="2667000"/>
                </a:lnTo>
                <a:lnTo>
                  <a:pt x="6273945" y="2667000"/>
                </a:lnTo>
                <a:lnTo>
                  <a:pt x="6283960" y="2590800"/>
                </a:lnTo>
                <a:lnTo>
                  <a:pt x="6251956" y="2578100"/>
                </a:lnTo>
                <a:lnTo>
                  <a:pt x="6243193" y="2527300"/>
                </a:lnTo>
                <a:lnTo>
                  <a:pt x="6225667" y="2514600"/>
                </a:lnTo>
                <a:lnTo>
                  <a:pt x="6219825" y="2501900"/>
                </a:lnTo>
                <a:lnTo>
                  <a:pt x="6228575" y="2489200"/>
                </a:lnTo>
                <a:lnTo>
                  <a:pt x="6216904" y="2476500"/>
                </a:lnTo>
                <a:lnTo>
                  <a:pt x="6208141" y="2476500"/>
                </a:lnTo>
                <a:lnTo>
                  <a:pt x="6161532" y="2425700"/>
                </a:lnTo>
                <a:lnTo>
                  <a:pt x="6152769" y="2425700"/>
                </a:lnTo>
                <a:lnTo>
                  <a:pt x="6062345" y="2324100"/>
                </a:lnTo>
                <a:close/>
              </a:path>
              <a:path w="8147684" h="4229100">
                <a:moveTo>
                  <a:pt x="6273945" y="2667000"/>
                </a:moveTo>
                <a:lnTo>
                  <a:pt x="6246101" y="2667000"/>
                </a:lnTo>
                <a:lnTo>
                  <a:pt x="6272276" y="2679700"/>
                </a:lnTo>
                <a:lnTo>
                  <a:pt x="6273945" y="2667000"/>
                </a:lnTo>
                <a:close/>
              </a:path>
              <a:path w="8147684" h="4229100">
                <a:moveTo>
                  <a:pt x="6776834" y="2438400"/>
                </a:moveTo>
                <a:lnTo>
                  <a:pt x="6762242" y="2451100"/>
                </a:lnTo>
                <a:lnTo>
                  <a:pt x="6683502" y="2451100"/>
                </a:lnTo>
                <a:lnTo>
                  <a:pt x="6657200" y="2463800"/>
                </a:lnTo>
                <a:lnTo>
                  <a:pt x="6642608" y="2489200"/>
                </a:lnTo>
                <a:lnTo>
                  <a:pt x="6639686" y="2489200"/>
                </a:lnTo>
                <a:lnTo>
                  <a:pt x="6642608" y="2514600"/>
                </a:lnTo>
                <a:lnTo>
                  <a:pt x="6639686" y="2514600"/>
                </a:lnTo>
                <a:lnTo>
                  <a:pt x="6616433" y="2603500"/>
                </a:lnTo>
                <a:lnTo>
                  <a:pt x="6625209" y="2603500"/>
                </a:lnTo>
                <a:lnTo>
                  <a:pt x="6630924" y="2616200"/>
                </a:lnTo>
                <a:lnTo>
                  <a:pt x="6633845" y="2679700"/>
                </a:lnTo>
                <a:lnTo>
                  <a:pt x="6654292" y="2667000"/>
                </a:lnTo>
                <a:lnTo>
                  <a:pt x="6660134" y="2578100"/>
                </a:lnTo>
                <a:lnTo>
                  <a:pt x="6698996" y="2578100"/>
                </a:lnTo>
                <a:lnTo>
                  <a:pt x="6683502" y="2552700"/>
                </a:lnTo>
                <a:lnTo>
                  <a:pt x="6689344" y="2552700"/>
                </a:lnTo>
                <a:lnTo>
                  <a:pt x="6710680" y="2527300"/>
                </a:lnTo>
                <a:lnTo>
                  <a:pt x="6660134" y="2527300"/>
                </a:lnTo>
                <a:lnTo>
                  <a:pt x="6651358" y="2514600"/>
                </a:lnTo>
                <a:lnTo>
                  <a:pt x="6648450" y="2489200"/>
                </a:lnTo>
                <a:lnTo>
                  <a:pt x="6727190" y="2476500"/>
                </a:lnTo>
                <a:lnTo>
                  <a:pt x="6756400" y="2476500"/>
                </a:lnTo>
                <a:lnTo>
                  <a:pt x="6773926" y="2463800"/>
                </a:lnTo>
                <a:lnTo>
                  <a:pt x="6776834" y="2438400"/>
                </a:lnTo>
                <a:close/>
              </a:path>
              <a:path w="8147684" h="4229100">
                <a:moveTo>
                  <a:pt x="6698996" y="2578100"/>
                </a:moveTo>
                <a:lnTo>
                  <a:pt x="6660134" y="2578100"/>
                </a:lnTo>
                <a:lnTo>
                  <a:pt x="6683502" y="2641600"/>
                </a:lnTo>
                <a:lnTo>
                  <a:pt x="6718427" y="2628900"/>
                </a:lnTo>
                <a:lnTo>
                  <a:pt x="6703809" y="2603500"/>
                </a:lnTo>
                <a:lnTo>
                  <a:pt x="6706742" y="2590800"/>
                </a:lnTo>
                <a:lnTo>
                  <a:pt x="6698996" y="2578100"/>
                </a:lnTo>
                <a:close/>
              </a:path>
              <a:path w="8147684" h="4229100">
                <a:moveTo>
                  <a:pt x="7450328" y="2578100"/>
                </a:moveTo>
                <a:lnTo>
                  <a:pt x="7494142" y="2641600"/>
                </a:lnTo>
                <a:lnTo>
                  <a:pt x="7479525" y="2603500"/>
                </a:lnTo>
                <a:lnTo>
                  <a:pt x="7450328" y="2578100"/>
                </a:lnTo>
                <a:close/>
              </a:path>
              <a:path w="8147684" h="4229100">
                <a:moveTo>
                  <a:pt x="6549390" y="2590800"/>
                </a:moveTo>
                <a:lnTo>
                  <a:pt x="6499733" y="2590800"/>
                </a:lnTo>
                <a:lnTo>
                  <a:pt x="6502654" y="2603500"/>
                </a:lnTo>
                <a:lnTo>
                  <a:pt x="6511417" y="2628900"/>
                </a:lnTo>
                <a:lnTo>
                  <a:pt x="6540627" y="2603500"/>
                </a:lnTo>
                <a:lnTo>
                  <a:pt x="6549390" y="2590800"/>
                </a:lnTo>
                <a:close/>
              </a:path>
              <a:path w="8147684" h="4229100">
                <a:moveTo>
                  <a:pt x="6887590" y="2578100"/>
                </a:moveTo>
                <a:lnTo>
                  <a:pt x="6867144" y="2578100"/>
                </a:lnTo>
                <a:lnTo>
                  <a:pt x="6858381" y="2590800"/>
                </a:lnTo>
                <a:lnTo>
                  <a:pt x="6864223" y="2603500"/>
                </a:lnTo>
                <a:lnTo>
                  <a:pt x="6899275" y="2603500"/>
                </a:lnTo>
                <a:lnTo>
                  <a:pt x="6925551" y="2616200"/>
                </a:lnTo>
                <a:lnTo>
                  <a:pt x="6887590" y="2578100"/>
                </a:lnTo>
                <a:close/>
              </a:path>
              <a:path w="8147684" h="4229100">
                <a:moveTo>
                  <a:pt x="7024624" y="2578100"/>
                </a:moveTo>
                <a:lnTo>
                  <a:pt x="6957567" y="2578100"/>
                </a:lnTo>
                <a:lnTo>
                  <a:pt x="6972173" y="2590800"/>
                </a:lnTo>
                <a:lnTo>
                  <a:pt x="6978015" y="2616200"/>
                </a:lnTo>
                <a:lnTo>
                  <a:pt x="7004177" y="2590800"/>
                </a:lnTo>
                <a:lnTo>
                  <a:pt x="7033386" y="2590800"/>
                </a:lnTo>
                <a:lnTo>
                  <a:pt x="7024624" y="2578100"/>
                </a:lnTo>
                <a:close/>
              </a:path>
              <a:path w="8147684" h="4229100">
                <a:moveTo>
                  <a:pt x="6464808" y="2590800"/>
                </a:moveTo>
                <a:lnTo>
                  <a:pt x="6429756" y="2590800"/>
                </a:lnTo>
                <a:lnTo>
                  <a:pt x="6438519" y="2603500"/>
                </a:lnTo>
                <a:lnTo>
                  <a:pt x="6453124" y="2603500"/>
                </a:lnTo>
                <a:lnTo>
                  <a:pt x="6464808" y="2590800"/>
                </a:lnTo>
                <a:close/>
              </a:path>
              <a:path w="8147684" h="4229100">
                <a:moveTo>
                  <a:pt x="6499733" y="2590800"/>
                </a:moveTo>
                <a:lnTo>
                  <a:pt x="6464808" y="2590800"/>
                </a:lnTo>
                <a:lnTo>
                  <a:pt x="6482207" y="2603500"/>
                </a:lnTo>
                <a:lnTo>
                  <a:pt x="6499733" y="2590800"/>
                </a:lnTo>
                <a:close/>
              </a:path>
              <a:path w="8147684" h="4229100">
                <a:moveTo>
                  <a:pt x="6858381" y="2590800"/>
                </a:moveTo>
                <a:lnTo>
                  <a:pt x="6855459" y="2590800"/>
                </a:lnTo>
                <a:lnTo>
                  <a:pt x="6849745" y="2603500"/>
                </a:lnTo>
                <a:lnTo>
                  <a:pt x="6858381" y="2590800"/>
                </a:lnTo>
                <a:close/>
              </a:path>
              <a:path w="8147684" h="4229100">
                <a:moveTo>
                  <a:pt x="7115048" y="2540000"/>
                </a:moveTo>
                <a:lnTo>
                  <a:pt x="7091667" y="2552700"/>
                </a:lnTo>
                <a:lnTo>
                  <a:pt x="7042150" y="2603500"/>
                </a:lnTo>
                <a:lnTo>
                  <a:pt x="7233411" y="2603500"/>
                </a:lnTo>
                <a:lnTo>
                  <a:pt x="7182104" y="2578100"/>
                </a:lnTo>
                <a:lnTo>
                  <a:pt x="7115048" y="2540000"/>
                </a:lnTo>
                <a:close/>
              </a:path>
              <a:path w="8147684" h="4229100">
                <a:moveTo>
                  <a:pt x="2394077" y="2565400"/>
                </a:moveTo>
                <a:lnTo>
                  <a:pt x="2382393" y="2590800"/>
                </a:lnTo>
                <a:lnTo>
                  <a:pt x="2439289" y="2590800"/>
                </a:lnTo>
                <a:lnTo>
                  <a:pt x="2402840" y="2578100"/>
                </a:lnTo>
                <a:lnTo>
                  <a:pt x="2396998" y="2578100"/>
                </a:lnTo>
                <a:lnTo>
                  <a:pt x="2394077" y="2565400"/>
                </a:lnTo>
                <a:close/>
              </a:path>
              <a:path w="8147684" h="4229100">
                <a:moveTo>
                  <a:pt x="6286881" y="2552700"/>
                </a:moveTo>
                <a:lnTo>
                  <a:pt x="6266434" y="2552700"/>
                </a:lnTo>
                <a:lnTo>
                  <a:pt x="6269342" y="2565400"/>
                </a:lnTo>
                <a:lnTo>
                  <a:pt x="6281026" y="2565400"/>
                </a:lnTo>
                <a:lnTo>
                  <a:pt x="6281026" y="2578100"/>
                </a:lnTo>
                <a:lnTo>
                  <a:pt x="6301486" y="2590800"/>
                </a:lnTo>
                <a:lnTo>
                  <a:pt x="6304407" y="2578100"/>
                </a:lnTo>
                <a:lnTo>
                  <a:pt x="6286881" y="2552700"/>
                </a:lnTo>
                <a:close/>
              </a:path>
              <a:path w="8147684" h="4229100">
                <a:moveTo>
                  <a:pt x="6330683" y="2578100"/>
                </a:moveTo>
                <a:lnTo>
                  <a:pt x="6324854" y="2590800"/>
                </a:lnTo>
                <a:lnTo>
                  <a:pt x="6339332" y="2590800"/>
                </a:lnTo>
                <a:lnTo>
                  <a:pt x="6330683" y="2578100"/>
                </a:lnTo>
                <a:close/>
              </a:path>
              <a:path w="8147684" h="4229100">
                <a:moveTo>
                  <a:pt x="6593078" y="2451100"/>
                </a:moveTo>
                <a:lnTo>
                  <a:pt x="6365608" y="2451100"/>
                </a:lnTo>
                <a:lnTo>
                  <a:pt x="6391910" y="2590800"/>
                </a:lnTo>
                <a:lnTo>
                  <a:pt x="6546469" y="2590800"/>
                </a:lnTo>
                <a:lnTo>
                  <a:pt x="6552311" y="2578100"/>
                </a:lnTo>
                <a:lnTo>
                  <a:pt x="6549390" y="2552700"/>
                </a:lnTo>
                <a:lnTo>
                  <a:pt x="6563867" y="2527300"/>
                </a:lnTo>
                <a:lnTo>
                  <a:pt x="6572631" y="2527300"/>
                </a:lnTo>
                <a:lnTo>
                  <a:pt x="6593078" y="2451100"/>
                </a:lnTo>
                <a:close/>
              </a:path>
              <a:path w="8147684" h="4229100">
                <a:moveTo>
                  <a:pt x="1455039" y="2501900"/>
                </a:moveTo>
                <a:lnTo>
                  <a:pt x="1446276" y="2527300"/>
                </a:lnTo>
                <a:lnTo>
                  <a:pt x="1446276" y="2565400"/>
                </a:lnTo>
                <a:lnTo>
                  <a:pt x="1455039" y="2578100"/>
                </a:lnTo>
                <a:lnTo>
                  <a:pt x="1469644" y="2565400"/>
                </a:lnTo>
                <a:lnTo>
                  <a:pt x="1472565" y="2552700"/>
                </a:lnTo>
                <a:lnTo>
                  <a:pt x="2233676" y="2552700"/>
                </a:lnTo>
                <a:lnTo>
                  <a:pt x="2227834" y="2540000"/>
                </a:lnTo>
                <a:lnTo>
                  <a:pt x="2175383" y="2540000"/>
                </a:lnTo>
                <a:lnTo>
                  <a:pt x="2196211" y="2514600"/>
                </a:lnTo>
                <a:lnTo>
                  <a:pt x="1460881" y="2514600"/>
                </a:lnTo>
                <a:lnTo>
                  <a:pt x="1455039" y="2501900"/>
                </a:lnTo>
                <a:close/>
              </a:path>
              <a:path w="8147684" h="4229100">
                <a:moveTo>
                  <a:pt x="2297811" y="2514600"/>
                </a:moveTo>
                <a:lnTo>
                  <a:pt x="2254123" y="2578100"/>
                </a:lnTo>
                <a:lnTo>
                  <a:pt x="2385314" y="2578100"/>
                </a:lnTo>
                <a:lnTo>
                  <a:pt x="2382393" y="2565400"/>
                </a:lnTo>
                <a:lnTo>
                  <a:pt x="2382393" y="2552700"/>
                </a:lnTo>
                <a:lnTo>
                  <a:pt x="2297811" y="2514600"/>
                </a:lnTo>
                <a:close/>
              </a:path>
              <a:path w="8147684" h="4229100">
                <a:moveTo>
                  <a:pt x="4598543" y="2552700"/>
                </a:moveTo>
                <a:lnTo>
                  <a:pt x="3782060" y="2552700"/>
                </a:lnTo>
                <a:lnTo>
                  <a:pt x="3799586" y="2578100"/>
                </a:lnTo>
                <a:lnTo>
                  <a:pt x="4588473" y="2578100"/>
                </a:lnTo>
                <a:lnTo>
                  <a:pt x="4598543" y="2552700"/>
                </a:lnTo>
                <a:close/>
              </a:path>
              <a:path w="8147684" h="4229100">
                <a:moveTo>
                  <a:pt x="6975094" y="2501900"/>
                </a:moveTo>
                <a:lnTo>
                  <a:pt x="6934200" y="2527300"/>
                </a:lnTo>
                <a:lnTo>
                  <a:pt x="6954634" y="2540000"/>
                </a:lnTo>
                <a:lnTo>
                  <a:pt x="6960476" y="2552700"/>
                </a:lnTo>
                <a:lnTo>
                  <a:pt x="6969252" y="2565400"/>
                </a:lnTo>
                <a:lnTo>
                  <a:pt x="7007098" y="2565400"/>
                </a:lnTo>
                <a:lnTo>
                  <a:pt x="7001383" y="2578100"/>
                </a:lnTo>
                <a:lnTo>
                  <a:pt x="7021703" y="2578100"/>
                </a:lnTo>
                <a:lnTo>
                  <a:pt x="7010019" y="2514600"/>
                </a:lnTo>
                <a:lnTo>
                  <a:pt x="6975094" y="2501900"/>
                </a:lnTo>
                <a:close/>
              </a:path>
              <a:path w="8147684" h="4229100">
                <a:moveTo>
                  <a:pt x="2277364" y="2501900"/>
                </a:moveTo>
                <a:lnTo>
                  <a:pt x="2227834" y="2501900"/>
                </a:lnTo>
                <a:lnTo>
                  <a:pt x="2227834" y="2540000"/>
                </a:lnTo>
                <a:lnTo>
                  <a:pt x="2236597" y="2552700"/>
                </a:lnTo>
                <a:lnTo>
                  <a:pt x="2265680" y="2540000"/>
                </a:lnTo>
                <a:lnTo>
                  <a:pt x="2283206" y="2514600"/>
                </a:lnTo>
                <a:lnTo>
                  <a:pt x="2277364" y="2501900"/>
                </a:lnTo>
                <a:close/>
              </a:path>
              <a:path w="8147684" h="4229100">
                <a:moveTo>
                  <a:pt x="3773297" y="2527300"/>
                </a:moveTo>
                <a:lnTo>
                  <a:pt x="3784980" y="2552700"/>
                </a:lnTo>
                <a:lnTo>
                  <a:pt x="4610227" y="2552700"/>
                </a:lnTo>
                <a:lnTo>
                  <a:pt x="4618407" y="2540000"/>
                </a:lnTo>
                <a:lnTo>
                  <a:pt x="3787902" y="2540000"/>
                </a:lnTo>
                <a:lnTo>
                  <a:pt x="3773297" y="2527300"/>
                </a:lnTo>
                <a:close/>
              </a:path>
              <a:path w="8147684" h="4229100">
                <a:moveTo>
                  <a:pt x="2221992" y="2527300"/>
                </a:moveTo>
                <a:lnTo>
                  <a:pt x="2213229" y="2527300"/>
                </a:lnTo>
                <a:lnTo>
                  <a:pt x="2195703" y="2540000"/>
                </a:lnTo>
                <a:lnTo>
                  <a:pt x="2227834" y="2540000"/>
                </a:lnTo>
                <a:lnTo>
                  <a:pt x="2221992" y="2527300"/>
                </a:lnTo>
                <a:close/>
              </a:path>
              <a:path w="8147684" h="4229100">
                <a:moveTo>
                  <a:pt x="3782060" y="2476500"/>
                </a:moveTo>
                <a:lnTo>
                  <a:pt x="3776218" y="2501900"/>
                </a:lnTo>
                <a:lnTo>
                  <a:pt x="3764533" y="2514600"/>
                </a:lnTo>
                <a:lnTo>
                  <a:pt x="3787902" y="2540000"/>
                </a:lnTo>
                <a:lnTo>
                  <a:pt x="4618407" y="2540000"/>
                </a:lnTo>
                <a:lnTo>
                  <a:pt x="4651131" y="2489200"/>
                </a:lnTo>
                <a:lnTo>
                  <a:pt x="3793744" y="2489200"/>
                </a:lnTo>
                <a:lnTo>
                  <a:pt x="3782060" y="2476500"/>
                </a:lnTo>
                <a:close/>
              </a:path>
              <a:path w="8147684" h="4229100">
                <a:moveTo>
                  <a:pt x="6721348" y="2514600"/>
                </a:moveTo>
                <a:lnTo>
                  <a:pt x="6660134" y="2527300"/>
                </a:lnTo>
                <a:lnTo>
                  <a:pt x="6710680" y="2527300"/>
                </a:lnTo>
                <a:lnTo>
                  <a:pt x="6721348" y="2514600"/>
                </a:lnTo>
                <a:close/>
              </a:path>
              <a:path w="8147684" h="4229100">
                <a:moveTo>
                  <a:pt x="2201545" y="2349500"/>
                </a:moveTo>
                <a:lnTo>
                  <a:pt x="1536700" y="2349500"/>
                </a:lnTo>
                <a:lnTo>
                  <a:pt x="1536700" y="2362200"/>
                </a:lnTo>
                <a:lnTo>
                  <a:pt x="1545463" y="2362200"/>
                </a:lnTo>
                <a:lnTo>
                  <a:pt x="1525016" y="2400300"/>
                </a:lnTo>
                <a:lnTo>
                  <a:pt x="1510538" y="2413000"/>
                </a:lnTo>
                <a:lnTo>
                  <a:pt x="1504695" y="2438400"/>
                </a:lnTo>
                <a:lnTo>
                  <a:pt x="1493012" y="2438400"/>
                </a:lnTo>
                <a:lnTo>
                  <a:pt x="1498854" y="2451100"/>
                </a:lnTo>
                <a:lnTo>
                  <a:pt x="1472565" y="2463800"/>
                </a:lnTo>
                <a:lnTo>
                  <a:pt x="1460881" y="2514600"/>
                </a:lnTo>
                <a:lnTo>
                  <a:pt x="2196211" y="2514600"/>
                </a:lnTo>
                <a:lnTo>
                  <a:pt x="2248281" y="2451100"/>
                </a:lnTo>
                <a:lnTo>
                  <a:pt x="2201545" y="2349500"/>
                </a:lnTo>
                <a:close/>
              </a:path>
              <a:path w="8147684" h="4229100">
                <a:moveTo>
                  <a:pt x="6855459" y="2413000"/>
                </a:moveTo>
                <a:lnTo>
                  <a:pt x="6843903" y="2438400"/>
                </a:lnTo>
                <a:lnTo>
                  <a:pt x="6846684" y="2501900"/>
                </a:lnTo>
                <a:lnTo>
                  <a:pt x="6867144" y="2514600"/>
                </a:lnTo>
                <a:lnTo>
                  <a:pt x="6852526" y="2476500"/>
                </a:lnTo>
                <a:lnTo>
                  <a:pt x="6878828" y="2476500"/>
                </a:lnTo>
                <a:lnTo>
                  <a:pt x="6864223" y="2463800"/>
                </a:lnTo>
                <a:lnTo>
                  <a:pt x="6872986" y="2451100"/>
                </a:lnTo>
                <a:lnTo>
                  <a:pt x="6846684" y="2451100"/>
                </a:lnTo>
                <a:lnTo>
                  <a:pt x="6855459" y="2446862"/>
                </a:lnTo>
                <a:lnTo>
                  <a:pt x="6855459" y="2438400"/>
                </a:lnTo>
                <a:lnTo>
                  <a:pt x="6852526" y="2425700"/>
                </a:lnTo>
                <a:lnTo>
                  <a:pt x="6855459" y="2413000"/>
                </a:lnTo>
                <a:close/>
              </a:path>
              <a:path w="8147684" h="4229100">
                <a:moveTo>
                  <a:pt x="4749301" y="2336800"/>
                </a:moveTo>
                <a:lnTo>
                  <a:pt x="3752850" y="2336800"/>
                </a:lnTo>
                <a:lnTo>
                  <a:pt x="3773297" y="2362200"/>
                </a:lnTo>
                <a:lnTo>
                  <a:pt x="3790823" y="2362200"/>
                </a:lnTo>
                <a:lnTo>
                  <a:pt x="3787902" y="2476500"/>
                </a:lnTo>
                <a:lnTo>
                  <a:pt x="3782060" y="2476500"/>
                </a:lnTo>
                <a:lnTo>
                  <a:pt x="3799586" y="2489200"/>
                </a:lnTo>
                <a:lnTo>
                  <a:pt x="4651131" y="2489200"/>
                </a:lnTo>
                <a:lnTo>
                  <a:pt x="4749301" y="2336800"/>
                </a:lnTo>
                <a:close/>
              </a:path>
              <a:path w="8147684" h="4229100">
                <a:moveTo>
                  <a:pt x="6514325" y="2324100"/>
                </a:moveTo>
                <a:lnTo>
                  <a:pt x="6488049" y="2349500"/>
                </a:lnTo>
                <a:lnTo>
                  <a:pt x="6473444" y="2374900"/>
                </a:lnTo>
                <a:lnTo>
                  <a:pt x="6426835" y="2400300"/>
                </a:lnTo>
                <a:lnTo>
                  <a:pt x="6423901" y="2413000"/>
                </a:lnTo>
                <a:lnTo>
                  <a:pt x="6420993" y="2413000"/>
                </a:lnTo>
                <a:lnTo>
                  <a:pt x="6420993" y="2451100"/>
                </a:lnTo>
                <a:lnTo>
                  <a:pt x="6593078" y="2451100"/>
                </a:lnTo>
                <a:lnTo>
                  <a:pt x="6610604" y="2463800"/>
                </a:lnTo>
                <a:lnTo>
                  <a:pt x="6619367" y="2463800"/>
                </a:lnTo>
                <a:lnTo>
                  <a:pt x="6616433" y="2451100"/>
                </a:lnTo>
                <a:lnTo>
                  <a:pt x="6590157" y="2425700"/>
                </a:lnTo>
                <a:lnTo>
                  <a:pt x="6587236" y="2400300"/>
                </a:lnTo>
                <a:lnTo>
                  <a:pt x="6584315" y="2400300"/>
                </a:lnTo>
                <a:lnTo>
                  <a:pt x="6569709" y="2374900"/>
                </a:lnTo>
                <a:lnTo>
                  <a:pt x="6581394" y="2374900"/>
                </a:lnTo>
                <a:lnTo>
                  <a:pt x="6584315" y="2362200"/>
                </a:lnTo>
                <a:lnTo>
                  <a:pt x="6584315" y="2349500"/>
                </a:lnTo>
                <a:lnTo>
                  <a:pt x="6607683" y="2349500"/>
                </a:lnTo>
                <a:lnTo>
                  <a:pt x="6603301" y="2336800"/>
                </a:lnTo>
                <a:lnTo>
                  <a:pt x="6514325" y="2336800"/>
                </a:lnTo>
                <a:lnTo>
                  <a:pt x="6514325" y="2324100"/>
                </a:lnTo>
                <a:close/>
              </a:path>
              <a:path w="8147684" h="4229100">
                <a:moveTo>
                  <a:pt x="6377292" y="2425700"/>
                </a:moveTo>
                <a:lnTo>
                  <a:pt x="6362700" y="2451100"/>
                </a:lnTo>
                <a:lnTo>
                  <a:pt x="6420993" y="2451100"/>
                </a:lnTo>
                <a:lnTo>
                  <a:pt x="6377292" y="2425700"/>
                </a:lnTo>
                <a:close/>
              </a:path>
              <a:path w="8147684" h="4229100">
                <a:moveTo>
                  <a:pt x="6872986" y="2438400"/>
                </a:moveTo>
                <a:lnTo>
                  <a:pt x="6855459" y="2446862"/>
                </a:lnTo>
                <a:lnTo>
                  <a:pt x="6855459" y="2451100"/>
                </a:lnTo>
                <a:lnTo>
                  <a:pt x="6872986" y="2451100"/>
                </a:lnTo>
                <a:lnTo>
                  <a:pt x="6872986" y="2438400"/>
                </a:lnTo>
                <a:close/>
              </a:path>
              <a:path w="8147684" h="4229100">
                <a:moveTo>
                  <a:pt x="6099211" y="2159000"/>
                </a:moveTo>
                <a:lnTo>
                  <a:pt x="6082792" y="2159000"/>
                </a:lnTo>
                <a:lnTo>
                  <a:pt x="6076950" y="2222500"/>
                </a:lnTo>
                <a:lnTo>
                  <a:pt x="6216904" y="2438400"/>
                </a:lnTo>
                <a:lnTo>
                  <a:pt x="6240259" y="2438400"/>
                </a:lnTo>
                <a:lnTo>
                  <a:pt x="6208141" y="2324100"/>
                </a:lnTo>
                <a:lnTo>
                  <a:pt x="6147392" y="2260600"/>
                </a:lnTo>
                <a:lnTo>
                  <a:pt x="6138151" y="2260600"/>
                </a:lnTo>
                <a:lnTo>
                  <a:pt x="6126467" y="2247900"/>
                </a:lnTo>
                <a:lnTo>
                  <a:pt x="6135243" y="2247900"/>
                </a:lnTo>
                <a:lnTo>
                  <a:pt x="6126467" y="2222500"/>
                </a:lnTo>
                <a:lnTo>
                  <a:pt x="6123559" y="2222500"/>
                </a:lnTo>
                <a:lnTo>
                  <a:pt x="6097384" y="2171700"/>
                </a:lnTo>
                <a:lnTo>
                  <a:pt x="6099211" y="2159000"/>
                </a:lnTo>
                <a:close/>
              </a:path>
              <a:path w="8147684" h="4229100">
                <a:moveTo>
                  <a:pt x="1592199" y="2159000"/>
                </a:moveTo>
                <a:lnTo>
                  <a:pt x="1583436" y="2184400"/>
                </a:lnTo>
                <a:lnTo>
                  <a:pt x="1557147" y="2209800"/>
                </a:lnTo>
                <a:lnTo>
                  <a:pt x="1554226" y="2235200"/>
                </a:lnTo>
                <a:lnTo>
                  <a:pt x="1516380" y="2235200"/>
                </a:lnTo>
                <a:lnTo>
                  <a:pt x="1533779" y="2349500"/>
                </a:lnTo>
                <a:lnTo>
                  <a:pt x="2195703" y="2349500"/>
                </a:lnTo>
                <a:lnTo>
                  <a:pt x="2189861" y="2336800"/>
                </a:lnTo>
                <a:lnTo>
                  <a:pt x="2187067" y="2336800"/>
                </a:lnTo>
                <a:lnTo>
                  <a:pt x="2166620" y="2324100"/>
                </a:lnTo>
                <a:lnTo>
                  <a:pt x="2140331" y="2324100"/>
                </a:lnTo>
                <a:lnTo>
                  <a:pt x="2131568" y="2311400"/>
                </a:lnTo>
                <a:lnTo>
                  <a:pt x="2061591" y="2311400"/>
                </a:lnTo>
                <a:lnTo>
                  <a:pt x="2061591" y="2298700"/>
                </a:lnTo>
                <a:lnTo>
                  <a:pt x="2047049" y="2286000"/>
                </a:lnTo>
                <a:lnTo>
                  <a:pt x="2023745" y="2286000"/>
                </a:lnTo>
                <a:lnTo>
                  <a:pt x="2026666" y="2247900"/>
                </a:lnTo>
                <a:lnTo>
                  <a:pt x="2009139" y="2235200"/>
                </a:lnTo>
                <a:lnTo>
                  <a:pt x="1530858" y="2235200"/>
                </a:lnTo>
                <a:lnTo>
                  <a:pt x="1522095" y="2222500"/>
                </a:lnTo>
                <a:lnTo>
                  <a:pt x="1991614" y="2222500"/>
                </a:lnTo>
                <a:lnTo>
                  <a:pt x="1950847" y="2209800"/>
                </a:lnTo>
                <a:lnTo>
                  <a:pt x="1962531" y="2209800"/>
                </a:lnTo>
                <a:lnTo>
                  <a:pt x="1968245" y="2197100"/>
                </a:lnTo>
                <a:lnTo>
                  <a:pt x="1700022" y="2197100"/>
                </a:lnTo>
                <a:lnTo>
                  <a:pt x="1688338" y="2184400"/>
                </a:lnTo>
                <a:lnTo>
                  <a:pt x="1685417" y="2171700"/>
                </a:lnTo>
                <a:lnTo>
                  <a:pt x="1589278" y="2171700"/>
                </a:lnTo>
                <a:lnTo>
                  <a:pt x="1592199" y="2159000"/>
                </a:lnTo>
                <a:close/>
              </a:path>
              <a:path w="8147684" h="4229100">
                <a:moveTo>
                  <a:pt x="3114294" y="2057400"/>
                </a:moveTo>
                <a:lnTo>
                  <a:pt x="3108452" y="2082800"/>
                </a:lnTo>
                <a:lnTo>
                  <a:pt x="3114294" y="2082800"/>
                </a:lnTo>
                <a:lnTo>
                  <a:pt x="3128899" y="2108200"/>
                </a:lnTo>
                <a:lnTo>
                  <a:pt x="3140583" y="2108200"/>
                </a:lnTo>
                <a:lnTo>
                  <a:pt x="3152140" y="2120900"/>
                </a:lnTo>
                <a:lnTo>
                  <a:pt x="3143504" y="2120900"/>
                </a:lnTo>
                <a:lnTo>
                  <a:pt x="3149346" y="2133600"/>
                </a:lnTo>
                <a:lnTo>
                  <a:pt x="3152140" y="2133600"/>
                </a:lnTo>
                <a:lnTo>
                  <a:pt x="3155061" y="2146300"/>
                </a:lnTo>
                <a:lnTo>
                  <a:pt x="3163824" y="2146300"/>
                </a:lnTo>
                <a:lnTo>
                  <a:pt x="3175508" y="2171700"/>
                </a:lnTo>
                <a:lnTo>
                  <a:pt x="3187191" y="2171700"/>
                </a:lnTo>
                <a:lnTo>
                  <a:pt x="3187191" y="2184400"/>
                </a:lnTo>
                <a:lnTo>
                  <a:pt x="3201797" y="2209800"/>
                </a:lnTo>
                <a:lnTo>
                  <a:pt x="3207639" y="2209800"/>
                </a:lnTo>
                <a:lnTo>
                  <a:pt x="3198876" y="2222500"/>
                </a:lnTo>
                <a:lnTo>
                  <a:pt x="3350514" y="2349500"/>
                </a:lnTo>
                <a:lnTo>
                  <a:pt x="3408806" y="2324100"/>
                </a:lnTo>
                <a:lnTo>
                  <a:pt x="3461258" y="2324100"/>
                </a:lnTo>
                <a:lnTo>
                  <a:pt x="3636264" y="2273300"/>
                </a:lnTo>
                <a:lnTo>
                  <a:pt x="4790205" y="2273300"/>
                </a:lnTo>
                <a:lnTo>
                  <a:pt x="4863833" y="2159000"/>
                </a:lnTo>
                <a:lnTo>
                  <a:pt x="4691875" y="2159000"/>
                </a:lnTo>
                <a:lnTo>
                  <a:pt x="4633468" y="2120900"/>
                </a:lnTo>
                <a:lnTo>
                  <a:pt x="4656836" y="2108200"/>
                </a:lnTo>
                <a:lnTo>
                  <a:pt x="4645152" y="2082800"/>
                </a:lnTo>
                <a:lnTo>
                  <a:pt x="4633085" y="2070100"/>
                </a:lnTo>
                <a:lnTo>
                  <a:pt x="3117215" y="2070100"/>
                </a:lnTo>
                <a:lnTo>
                  <a:pt x="3114294" y="2057400"/>
                </a:lnTo>
                <a:close/>
              </a:path>
              <a:path w="8147684" h="4229100">
                <a:moveTo>
                  <a:pt x="4790205" y="2273300"/>
                </a:moveTo>
                <a:lnTo>
                  <a:pt x="3636264" y="2273300"/>
                </a:lnTo>
                <a:lnTo>
                  <a:pt x="3630422" y="2286000"/>
                </a:lnTo>
                <a:lnTo>
                  <a:pt x="3682873" y="2311400"/>
                </a:lnTo>
                <a:lnTo>
                  <a:pt x="3682873" y="2324100"/>
                </a:lnTo>
                <a:lnTo>
                  <a:pt x="3679952" y="2324100"/>
                </a:lnTo>
                <a:lnTo>
                  <a:pt x="3703320" y="2349500"/>
                </a:lnTo>
                <a:lnTo>
                  <a:pt x="3717925" y="2349500"/>
                </a:lnTo>
                <a:lnTo>
                  <a:pt x="3715004" y="2336800"/>
                </a:lnTo>
                <a:lnTo>
                  <a:pt x="4749301" y="2336800"/>
                </a:lnTo>
                <a:lnTo>
                  <a:pt x="4790205" y="2273300"/>
                </a:lnTo>
                <a:close/>
              </a:path>
              <a:path w="8147684" h="4229100">
                <a:moveTo>
                  <a:pt x="3723766" y="2336800"/>
                </a:moveTo>
                <a:lnTo>
                  <a:pt x="3715004" y="2336800"/>
                </a:lnTo>
                <a:lnTo>
                  <a:pt x="3717925" y="2349500"/>
                </a:lnTo>
                <a:lnTo>
                  <a:pt x="3723766" y="2336800"/>
                </a:lnTo>
                <a:close/>
              </a:path>
              <a:path w="8147684" h="4229100">
                <a:moveTo>
                  <a:pt x="3752850" y="2336800"/>
                </a:moveTo>
                <a:lnTo>
                  <a:pt x="3723766" y="2336800"/>
                </a:lnTo>
                <a:lnTo>
                  <a:pt x="3747008" y="2349500"/>
                </a:lnTo>
                <a:lnTo>
                  <a:pt x="3752850" y="2336800"/>
                </a:lnTo>
                <a:close/>
              </a:path>
              <a:path w="8147684" h="4229100">
                <a:moveTo>
                  <a:pt x="6558026" y="2260600"/>
                </a:moveTo>
                <a:lnTo>
                  <a:pt x="6528942" y="2311400"/>
                </a:lnTo>
                <a:lnTo>
                  <a:pt x="6528942" y="2324100"/>
                </a:lnTo>
                <a:lnTo>
                  <a:pt x="6514325" y="2336800"/>
                </a:lnTo>
                <a:lnTo>
                  <a:pt x="6603301" y="2336800"/>
                </a:lnTo>
                <a:lnTo>
                  <a:pt x="6598920" y="2324100"/>
                </a:lnTo>
                <a:lnTo>
                  <a:pt x="6622275" y="2324100"/>
                </a:lnTo>
                <a:lnTo>
                  <a:pt x="6590157" y="2298700"/>
                </a:lnTo>
                <a:lnTo>
                  <a:pt x="6578473" y="2298700"/>
                </a:lnTo>
                <a:lnTo>
                  <a:pt x="6569709" y="2273300"/>
                </a:lnTo>
                <a:lnTo>
                  <a:pt x="6558026" y="2273300"/>
                </a:lnTo>
                <a:lnTo>
                  <a:pt x="6558026" y="2260600"/>
                </a:lnTo>
                <a:close/>
              </a:path>
              <a:path w="8147684" h="4229100">
                <a:moveTo>
                  <a:pt x="2146173" y="2311400"/>
                </a:moveTo>
                <a:lnTo>
                  <a:pt x="2140331" y="2324100"/>
                </a:lnTo>
                <a:lnTo>
                  <a:pt x="2166620" y="2324100"/>
                </a:lnTo>
                <a:lnTo>
                  <a:pt x="2146173" y="2311400"/>
                </a:lnTo>
                <a:close/>
              </a:path>
              <a:path w="8147684" h="4229100">
                <a:moveTo>
                  <a:pt x="2070354" y="2298700"/>
                </a:moveTo>
                <a:lnTo>
                  <a:pt x="2061591" y="2311400"/>
                </a:lnTo>
                <a:lnTo>
                  <a:pt x="2093722" y="2311400"/>
                </a:lnTo>
                <a:lnTo>
                  <a:pt x="2070354" y="2298700"/>
                </a:lnTo>
                <a:close/>
              </a:path>
              <a:path w="8147684" h="4229100">
                <a:moveTo>
                  <a:pt x="2122805" y="2298700"/>
                </a:moveTo>
                <a:lnTo>
                  <a:pt x="2093722" y="2311400"/>
                </a:lnTo>
                <a:lnTo>
                  <a:pt x="2131568" y="2311400"/>
                </a:lnTo>
                <a:lnTo>
                  <a:pt x="2122805" y="2298700"/>
                </a:lnTo>
                <a:close/>
              </a:path>
              <a:path w="8147684" h="4229100">
                <a:moveTo>
                  <a:pt x="5613273" y="2184400"/>
                </a:moveTo>
                <a:lnTo>
                  <a:pt x="5604510" y="2184400"/>
                </a:lnTo>
                <a:lnTo>
                  <a:pt x="5598668" y="2235200"/>
                </a:lnTo>
                <a:lnTo>
                  <a:pt x="5633720" y="2298700"/>
                </a:lnTo>
                <a:lnTo>
                  <a:pt x="5648325" y="2247900"/>
                </a:lnTo>
                <a:lnTo>
                  <a:pt x="5613273" y="2184400"/>
                </a:lnTo>
                <a:close/>
              </a:path>
              <a:path w="8147684" h="4229100">
                <a:moveTo>
                  <a:pt x="6797167" y="2209800"/>
                </a:moveTo>
                <a:lnTo>
                  <a:pt x="6750558" y="2209800"/>
                </a:lnTo>
                <a:lnTo>
                  <a:pt x="6747636" y="2222500"/>
                </a:lnTo>
                <a:lnTo>
                  <a:pt x="6735953" y="2235200"/>
                </a:lnTo>
                <a:lnTo>
                  <a:pt x="6730111" y="2235200"/>
                </a:lnTo>
                <a:lnTo>
                  <a:pt x="6741795" y="2247900"/>
                </a:lnTo>
                <a:lnTo>
                  <a:pt x="6744715" y="2273300"/>
                </a:lnTo>
                <a:lnTo>
                  <a:pt x="6773926" y="2298700"/>
                </a:lnTo>
                <a:lnTo>
                  <a:pt x="6788404" y="2298700"/>
                </a:lnTo>
                <a:lnTo>
                  <a:pt x="6779640" y="2273300"/>
                </a:lnTo>
                <a:lnTo>
                  <a:pt x="6785483" y="2260600"/>
                </a:lnTo>
                <a:lnTo>
                  <a:pt x="6808851" y="2260600"/>
                </a:lnTo>
                <a:lnTo>
                  <a:pt x="6797167" y="2209800"/>
                </a:lnTo>
                <a:close/>
              </a:path>
              <a:path w="8147684" h="4229100">
                <a:moveTo>
                  <a:pt x="2032508" y="2273300"/>
                </a:moveTo>
                <a:lnTo>
                  <a:pt x="2023745" y="2286000"/>
                </a:lnTo>
                <a:lnTo>
                  <a:pt x="2047049" y="2286000"/>
                </a:lnTo>
                <a:lnTo>
                  <a:pt x="2032508" y="2273300"/>
                </a:lnTo>
                <a:close/>
              </a:path>
              <a:path w="8147684" h="4229100">
                <a:moveTo>
                  <a:pt x="6808851" y="2260600"/>
                </a:moveTo>
                <a:lnTo>
                  <a:pt x="6794233" y="2260600"/>
                </a:lnTo>
                <a:lnTo>
                  <a:pt x="6800075" y="2286000"/>
                </a:lnTo>
                <a:lnTo>
                  <a:pt x="6800075" y="2273300"/>
                </a:lnTo>
                <a:lnTo>
                  <a:pt x="6808851" y="2260600"/>
                </a:lnTo>
                <a:close/>
              </a:path>
              <a:path w="8147684" h="4229100">
                <a:moveTo>
                  <a:pt x="1463802" y="2235200"/>
                </a:moveTo>
                <a:lnTo>
                  <a:pt x="1446276" y="2235200"/>
                </a:lnTo>
                <a:lnTo>
                  <a:pt x="1457960" y="2260600"/>
                </a:lnTo>
                <a:lnTo>
                  <a:pt x="1472565" y="2247900"/>
                </a:lnTo>
                <a:lnTo>
                  <a:pt x="1463802" y="2235200"/>
                </a:lnTo>
                <a:close/>
              </a:path>
              <a:path w="8147684" h="4229100">
                <a:moveTo>
                  <a:pt x="6135243" y="2247900"/>
                </a:moveTo>
                <a:lnTo>
                  <a:pt x="6138151" y="2260600"/>
                </a:lnTo>
                <a:lnTo>
                  <a:pt x="6147392" y="2260600"/>
                </a:lnTo>
                <a:lnTo>
                  <a:pt x="6135243" y="2247900"/>
                </a:lnTo>
                <a:close/>
              </a:path>
              <a:path w="8147684" h="4229100">
                <a:moveTo>
                  <a:pt x="6706742" y="2235200"/>
                </a:moveTo>
                <a:lnTo>
                  <a:pt x="6695186" y="2235200"/>
                </a:lnTo>
                <a:lnTo>
                  <a:pt x="6695186" y="2260600"/>
                </a:lnTo>
                <a:lnTo>
                  <a:pt x="6706742" y="2235200"/>
                </a:lnTo>
                <a:close/>
              </a:path>
              <a:path w="8147684" h="4229100">
                <a:moveTo>
                  <a:pt x="1476459" y="2222500"/>
                </a:moveTo>
                <a:lnTo>
                  <a:pt x="1417193" y="2222500"/>
                </a:lnTo>
                <a:lnTo>
                  <a:pt x="1443482" y="2247900"/>
                </a:lnTo>
                <a:lnTo>
                  <a:pt x="1446276" y="2235200"/>
                </a:lnTo>
                <a:lnTo>
                  <a:pt x="1463802" y="2235200"/>
                </a:lnTo>
                <a:lnTo>
                  <a:pt x="1476459" y="2222500"/>
                </a:lnTo>
                <a:close/>
              </a:path>
              <a:path w="8147684" h="4229100">
                <a:moveTo>
                  <a:pt x="6730111" y="2235200"/>
                </a:moveTo>
                <a:lnTo>
                  <a:pt x="6706742" y="2235200"/>
                </a:lnTo>
                <a:lnTo>
                  <a:pt x="6718427" y="2247900"/>
                </a:lnTo>
                <a:lnTo>
                  <a:pt x="6727190" y="2247900"/>
                </a:lnTo>
                <a:lnTo>
                  <a:pt x="6730111" y="2235200"/>
                </a:lnTo>
                <a:close/>
              </a:path>
              <a:path w="8147684" h="4229100">
                <a:moveTo>
                  <a:pt x="1510538" y="2184400"/>
                </a:moveTo>
                <a:lnTo>
                  <a:pt x="1484249" y="2184400"/>
                </a:lnTo>
                <a:lnTo>
                  <a:pt x="1455039" y="2209800"/>
                </a:lnTo>
                <a:lnTo>
                  <a:pt x="1385062" y="2209800"/>
                </a:lnTo>
                <a:lnTo>
                  <a:pt x="1399667" y="2235200"/>
                </a:lnTo>
                <a:lnTo>
                  <a:pt x="1417193" y="2222500"/>
                </a:lnTo>
                <a:lnTo>
                  <a:pt x="1476459" y="2222500"/>
                </a:lnTo>
                <a:lnTo>
                  <a:pt x="1501775" y="2197100"/>
                </a:lnTo>
                <a:lnTo>
                  <a:pt x="1521460" y="2197100"/>
                </a:lnTo>
                <a:lnTo>
                  <a:pt x="1510538" y="2184400"/>
                </a:lnTo>
                <a:close/>
              </a:path>
              <a:path w="8147684" h="4229100">
                <a:moveTo>
                  <a:pt x="1521460" y="2197100"/>
                </a:moveTo>
                <a:lnTo>
                  <a:pt x="1501775" y="2197100"/>
                </a:lnTo>
                <a:lnTo>
                  <a:pt x="1516380" y="2222500"/>
                </a:lnTo>
                <a:lnTo>
                  <a:pt x="1525016" y="2222500"/>
                </a:lnTo>
                <a:lnTo>
                  <a:pt x="1530858" y="2235200"/>
                </a:lnTo>
                <a:lnTo>
                  <a:pt x="1554226" y="2235200"/>
                </a:lnTo>
                <a:lnTo>
                  <a:pt x="1521460" y="2197100"/>
                </a:lnTo>
                <a:close/>
              </a:path>
              <a:path w="8147684" h="4229100">
                <a:moveTo>
                  <a:pt x="5767832" y="1778000"/>
                </a:moveTo>
                <a:lnTo>
                  <a:pt x="5385816" y="1778000"/>
                </a:lnTo>
                <a:lnTo>
                  <a:pt x="5379974" y="1790700"/>
                </a:lnTo>
                <a:lnTo>
                  <a:pt x="5394579" y="1790700"/>
                </a:lnTo>
                <a:lnTo>
                  <a:pt x="5382895" y="1803400"/>
                </a:lnTo>
                <a:lnTo>
                  <a:pt x="5385816" y="1803400"/>
                </a:lnTo>
                <a:lnTo>
                  <a:pt x="5397500" y="1879600"/>
                </a:lnTo>
                <a:lnTo>
                  <a:pt x="5435473" y="1993900"/>
                </a:lnTo>
                <a:lnTo>
                  <a:pt x="5432552" y="1993900"/>
                </a:lnTo>
                <a:lnTo>
                  <a:pt x="5507342" y="2171700"/>
                </a:lnTo>
                <a:lnTo>
                  <a:pt x="5537454" y="2235200"/>
                </a:lnTo>
                <a:lnTo>
                  <a:pt x="5587111" y="2197100"/>
                </a:lnTo>
                <a:lnTo>
                  <a:pt x="5575427" y="2184400"/>
                </a:lnTo>
                <a:lnTo>
                  <a:pt x="5584190" y="2159000"/>
                </a:lnTo>
                <a:lnTo>
                  <a:pt x="5598668" y="2159000"/>
                </a:lnTo>
                <a:lnTo>
                  <a:pt x="5604510" y="2070100"/>
                </a:lnTo>
                <a:lnTo>
                  <a:pt x="5601576" y="2057400"/>
                </a:lnTo>
                <a:lnTo>
                  <a:pt x="5595734" y="1993900"/>
                </a:lnTo>
                <a:lnTo>
                  <a:pt x="5613273" y="1981200"/>
                </a:lnTo>
                <a:lnTo>
                  <a:pt x="5715381" y="1866900"/>
                </a:lnTo>
                <a:lnTo>
                  <a:pt x="5709526" y="1866900"/>
                </a:lnTo>
                <a:lnTo>
                  <a:pt x="5747512" y="1828800"/>
                </a:lnTo>
                <a:lnTo>
                  <a:pt x="5744451" y="1803400"/>
                </a:lnTo>
                <a:lnTo>
                  <a:pt x="5770753" y="1790700"/>
                </a:lnTo>
                <a:lnTo>
                  <a:pt x="5767832" y="1778000"/>
                </a:lnTo>
                <a:close/>
              </a:path>
              <a:path w="8147684" h="4229100">
                <a:moveTo>
                  <a:pt x="6733032" y="2209800"/>
                </a:moveTo>
                <a:lnTo>
                  <a:pt x="6721348" y="2222500"/>
                </a:lnTo>
                <a:lnTo>
                  <a:pt x="6712584" y="2235200"/>
                </a:lnTo>
                <a:lnTo>
                  <a:pt x="6735953" y="2235200"/>
                </a:lnTo>
                <a:lnTo>
                  <a:pt x="6733032" y="2209800"/>
                </a:lnTo>
                <a:close/>
              </a:path>
              <a:path w="8147684" h="4229100">
                <a:moveTo>
                  <a:pt x="1395772" y="2159000"/>
                </a:moveTo>
                <a:lnTo>
                  <a:pt x="1341374" y="2159000"/>
                </a:lnTo>
                <a:lnTo>
                  <a:pt x="1390904" y="2222500"/>
                </a:lnTo>
                <a:lnTo>
                  <a:pt x="1385062" y="2209800"/>
                </a:lnTo>
                <a:lnTo>
                  <a:pt x="1428877" y="2209800"/>
                </a:lnTo>
                <a:lnTo>
                  <a:pt x="1395772" y="2159000"/>
                </a:lnTo>
                <a:close/>
              </a:path>
              <a:path w="8147684" h="4229100">
                <a:moveTo>
                  <a:pt x="6616433" y="2133600"/>
                </a:moveTo>
                <a:lnTo>
                  <a:pt x="6566776" y="2222500"/>
                </a:lnTo>
                <a:lnTo>
                  <a:pt x="6622275" y="2159000"/>
                </a:lnTo>
                <a:lnTo>
                  <a:pt x="6616433" y="2133600"/>
                </a:lnTo>
                <a:close/>
              </a:path>
              <a:path w="8147684" h="4229100">
                <a:moveTo>
                  <a:pt x="1425956" y="2197100"/>
                </a:moveTo>
                <a:lnTo>
                  <a:pt x="1428877" y="2209800"/>
                </a:lnTo>
                <a:lnTo>
                  <a:pt x="1455039" y="2209800"/>
                </a:lnTo>
                <a:lnTo>
                  <a:pt x="1425956" y="2197100"/>
                </a:lnTo>
                <a:close/>
              </a:path>
              <a:path w="8147684" h="4229100">
                <a:moveTo>
                  <a:pt x="6350635" y="2108200"/>
                </a:moveTo>
                <a:lnTo>
                  <a:pt x="6190615" y="2108200"/>
                </a:lnTo>
                <a:lnTo>
                  <a:pt x="6196457" y="2133600"/>
                </a:lnTo>
                <a:lnTo>
                  <a:pt x="6205220" y="2133600"/>
                </a:lnTo>
                <a:lnTo>
                  <a:pt x="6208141" y="2146300"/>
                </a:lnTo>
                <a:lnTo>
                  <a:pt x="6246101" y="2171700"/>
                </a:lnTo>
                <a:lnTo>
                  <a:pt x="6243193" y="2209800"/>
                </a:lnTo>
                <a:lnTo>
                  <a:pt x="6269342" y="2197100"/>
                </a:lnTo>
                <a:lnTo>
                  <a:pt x="6269342" y="2171700"/>
                </a:lnTo>
                <a:lnTo>
                  <a:pt x="6281032" y="2171700"/>
                </a:lnTo>
                <a:lnTo>
                  <a:pt x="6275184" y="2159000"/>
                </a:lnTo>
                <a:lnTo>
                  <a:pt x="6283960" y="2159000"/>
                </a:lnTo>
                <a:lnTo>
                  <a:pt x="6345174" y="2120900"/>
                </a:lnTo>
                <a:lnTo>
                  <a:pt x="6350635" y="2108200"/>
                </a:lnTo>
                <a:close/>
              </a:path>
              <a:path w="8147684" h="4229100">
                <a:moveTo>
                  <a:pt x="6773926" y="2184400"/>
                </a:moveTo>
                <a:lnTo>
                  <a:pt x="6773926" y="2197100"/>
                </a:lnTo>
                <a:lnTo>
                  <a:pt x="6759308" y="2209800"/>
                </a:lnTo>
                <a:lnTo>
                  <a:pt x="6800075" y="2209800"/>
                </a:lnTo>
                <a:lnTo>
                  <a:pt x="6794233" y="2197100"/>
                </a:lnTo>
                <a:lnTo>
                  <a:pt x="6773926" y="2184400"/>
                </a:lnTo>
                <a:close/>
              </a:path>
              <a:path w="8147684" h="4229100">
                <a:moveTo>
                  <a:pt x="1743710" y="2108200"/>
                </a:moveTo>
                <a:lnTo>
                  <a:pt x="1732152" y="2108200"/>
                </a:lnTo>
                <a:lnTo>
                  <a:pt x="1743710" y="2120900"/>
                </a:lnTo>
                <a:lnTo>
                  <a:pt x="1702943" y="2133600"/>
                </a:lnTo>
                <a:lnTo>
                  <a:pt x="1697101" y="2159000"/>
                </a:lnTo>
                <a:lnTo>
                  <a:pt x="1708785" y="2184400"/>
                </a:lnTo>
                <a:lnTo>
                  <a:pt x="1700022" y="2197100"/>
                </a:lnTo>
                <a:lnTo>
                  <a:pt x="1968245" y="2197100"/>
                </a:lnTo>
                <a:lnTo>
                  <a:pt x="1965452" y="2184400"/>
                </a:lnTo>
                <a:lnTo>
                  <a:pt x="1947926" y="2184400"/>
                </a:lnTo>
                <a:lnTo>
                  <a:pt x="1936242" y="2171700"/>
                </a:lnTo>
                <a:lnTo>
                  <a:pt x="1854581" y="2171700"/>
                </a:lnTo>
                <a:lnTo>
                  <a:pt x="1842897" y="2159000"/>
                </a:lnTo>
                <a:lnTo>
                  <a:pt x="1837055" y="2146300"/>
                </a:lnTo>
                <a:lnTo>
                  <a:pt x="1781683" y="2146300"/>
                </a:lnTo>
                <a:lnTo>
                  <a:pt x="1775840" y="2133600"/>
                </a:lnTo>
                <a:lnTo>
                  <a:pt x="1752473" y="2120900"/>
                </a:lnTo>
                <a:lnTo>
                  <a:pt x="1743710" y="2108200"/>
                </a:lnTo>
                <a:close/>
              </a:path>
              <a:path w="8147684" h="4229100">
                <a:moveTo>
                  <a:pt x="6718427" y="2146300"/>
                </a:moveTo>
                <a:lnTo>
                  <a:pt x="6706742" y="2146300"/>
                </a:lnTo>
                <a:lnTo>
                  <a:pt x="6703809" y="2159000"/>
                </a:lnTo>
                <a:lnTo>
                  <a:pt x="6706742" y="2171700"/>
                </a:lnTo>
                <a:lnTo>
                  <a:pt x="6695186" y="2171700"/>
                </a:lnTo>
                <a:lnTo>
                  <a:pt x="6718427" y="2197100"/>
                </a:lnTo>
                <a:lnTo>
                  <a:pt x="6718427" y="2146300"/>
                </a:lnTo>
                <a:close/>
              </a:path>
              <a:path w="8147684" h="4229100">
                <a:moveTo>
                  <a:pt x="1396746" y="2057400"/>
                </a:moveTo>
                <a:lnTo>
                  <a:pt x="1283081" y="2057400"/>
                </a:lnTo>
                <a:lnTo>
                  <a:pt x="1294638" y="2070100"/>
                </a:lnTo>
                <a:lnTo>
                  <a:pt x="1291844" y="2082800"/>
                </a:lnTo>
                <a:lnTo>
                  <a:pt x="1326769" y="2146300"/>
                </a:lnTo>
                <a:lnTo>
                  <a:pt x="1326769" y="2159000"/>
                </a:lnTo>
                <a:lnTo>
                  <a:pt x="1344295" y="2184400"/>
                </a:lnTo>
                <a:lnTo>
                  <a:pt x="1350137" y="2171700"/>
                </a:lnTo>
                <a:lnTo>
                  <a:pt x="1341374" y="2159000"/>
                </a:lnTo>
                <a:lnTo>
                  <a:pt x="1395772" y="2159000"/>
                </a:lnTo>
                <a:lnTo>
                  <a:pt x="1379220" y="2133600"/>
                </a:lnTo>
                <a:lnTo>
                  <a:pt x="1385062" y="2108200"/>
                </a:lnTo>
                <a:lnTo>
                  <a:pt x="1387983" y="2108200"/>
                </a:lnTo>
                <a:lnTo>
                  <a:pt x="1390904" y="2082800"/>
                </a:lnTo>
                <a:lnTo>
                  <a:pt x="1392851" y="2082800"/>
                </a:lnTo>
                <a:lnTo>
                  <a:pt x="1396746" y="2057400"/>
                </a:lnTo>
                <a:close/>
              </a:path>
              <a:path w="8147684" h="4229100">
                <a:moveTo>
                  <a:pt x="1950847" y="2171700"/>
                </a:moveTo>
                <a:lnTo>
                  <a:pt x="1947926" y="2171700"/>
                </a:lnTo>
                <a:lnTo>
                  <a:pt x="1947926" y="2184400"/>
                </a:lnTo>
                <a:lnTo>
                  <a:pt x="1965452" y="2184400"/>
                </a:lnTo>
                <a:lnTo>
                  <a:pt x="1950847" y="2171700"/>
                </a:lnTo>
                <a:close/>
              </a:path>
              <a:path w="8147684" h="4229100">
                <a:moveTo>
                  <a:pt x="5507342" y="2171700"/>
                </a:moveTo>
                <a:lnTo>
                  <a:pt x="5505450" y="2171700"/>
                </a:lnTo>
                <a:lnTo>
                  <a:pt x="5511165" y="2184400"/>
                </a:lnTo>
                <a:lnTo>
                  <a:pt x="5507342" y="2171700"/>
                </a:lnTo>
                <a:close/>
              </a:path>
              <a:path w="8147684" h="4229100">
                <a:moveTo>
                  <a:pt x="6281032" y="2171700"/>
                </a:moveTo>
                <a:lnTo>
                  <a:pt x="6269342" y="2171700"/>
                </a:lnTo>
                <a:lnTo>
                  <a:pt x="6286881" y="2184400"/>
                </a:lnTo>
                <a:lnTo>
                  <a:pt x="6281032" y="2171700"/>
                </a:lnTo>
                <a:close/>
              </a:path>
              <a:path w="8147684" h="4229100">
                <a:moveTo>
                  <a:pt x="1624203" y="2133600"/>
                </a:moveTo>
                <a:lnTo>
                  <a:pt x="1612519" y="2133600"/>
                </a:lnTo>
                <a:lnTo>
                  <a:pt x="1589278" y="2171700"/>
                </a:lnTo>
                <a:lnTo>
                  <a:pt x="1685417" y="2171700"/>
                </a:lnTo>
                <a:lnTo>
                  <a:pt x="1694180" y="2159000"/>
                </a:lnTo>
                <a:lnTo>
                  <a:pt x="1692719" y="2146300"/>
                </a:lnTo>
                <a:lnTo>
                  <a:pt x="1624203" y="2146300"/>
                </a:lnTo>
                <a:lnTo>
                  <a:pt x="1624203" y="2133600"/>
                </a:lnTo>
                <a:close/>
              </a:path>
              <a:path w="8147684" h="4229100">
                <a:moveTo>
                  <a:pt x="1945005" y="2146300"/>
                </a:moveTo>
                <a:lnTo>
                  <a:pt x="1883790" y="2146300"/>
                </a:lnTo>
                <a:lnTo>
                  <a:pt x="1883790" y="2159000"/>
                </a:lnTo>
                <a:lnTo>
                  <a:pt x="1898269" y="2159000"/>
                </a:lnTo>
                <a:lnTo>
                  <a:pt x="1854581" y="2171700"/>
                </a:lnTo>
                <a:lnTo>
                  <a:pt x="1921637" y="2171700"/>
                </a:lnTo>
                <a:lnTo>
                  <a:pt x="1918715" y="2159000"/>
                </a:lnTo>
                <a:lnTo>
                  <a:pt x="1945005" y="2146300"/>
                </a:lnTo>
                <a:close/>
              </a:path>
              <a:path w="8147684" h="4229100">
                <a:moveTo>
                  <a:pt x="1927479" y="2159000"/>
                </a:moveTo>
                <a:lnTo>
                  <a:pt x="1921637" y="2171700"/>
                </a:lnTo>
                <a:lnTo>
                  <a:pt x="1933320" y="2171700"/>
                </a:lnTo>
                <a:lnTo>
                  <a:pt x="1927479" y="2159000"/>
                </a:lnTo>
                <a:close/>
              </a:path>
              <a:path w="8147684" h="4229100">
                <a:moveTo>
                  <a:pt x="6345174" y="2044700"/>
                </a:moveTo>
                <a:lnTo>
                  <a:pt x="6062345" y="2044700"/>
                </a:lnTo>
                <a:lnTo>
                  <a:pt x="6079858" y="2171700"/>
                </a:lnTo>
                <a:lnTo>
                  <a:pt x="6082792" y="2159000"/>
                </a:lnTo>
                <a:lnTo>
                  <a:pt x="6099211" y="2159000"/>
                </a:lnTo>
                <a:lnTo>
                  <a:pt x="6112002" y="2070100"/>
                </a:lnTo>
                <a:lnTo>
                  <a:pt x="6108954" y="2070100"/>
                </a:lnTo>
                <a:lnTo>
                  <a:pt x="6132309" y="2057400"/>
                </a:lnTo>
                <a:lnTo>
                  <a:pt x="6348095" y="2057400"/>
                </a:lnTo>
                <a:lnTo>
                  <a:pt x="6345174" y="2044700"/>
                </a:lnTo>
                <a:close/>
              </a:path>
              <a:path w="8147684" h="4229100">
                <a:moveTo>
                  <a:pt x="6283960" y="2159000"/>
                </a:moveTo>
                <a:lnTo>
                  <a:pt x="6275184" y="2159000"/>
                </a:lnTo>
                <a:lnTo>
                  <a:pt x="6289802" y="2171700"/>
                </a:lnTo>
                <a:lnTo>
                  <a:pt x="6283960" y="2159000"/>
                </a:lnTo>
                <a:close/>
              </a:path>
              <a:path w="8147684" h="4229100">
                <a:moveTo>
                  <a:pt x="6741795" y="2120900"/>
                </a:moveTo>
                <a:lnTo>
                  <a:pt x="6744715" y="2133600"/>
                </a:lnTo>
                <a:lnTo>
                  <a:pt x="6753479" y="2146300"/>
                </a:lnTo>
                <a:lnTo>
                  <a:pt x="6762242" y="2171700"/>
                </a:lnTo>
                <a:lnTo>
                  <a:pt x="6762242" y="2159000"/>
                </a:lnTo>
                <a:lnTo>
                  <a:pt x="6765150" y="2159000"/>
                </a:lnTo>
                <a:lnTo>
                  <a:pt x="6765150" y="2146300"/>
                </a:lnTo>
                <a:lnTo>
                  <a:pt x="6762242" y="2146300"/>
                </a:lnTo>
                <a:lnTo>
                  <a:pt x="6759321" y="2133600"/>
                </a:lnTo>
                <a:lnTo>
                  <a:pt x="6750558" y="2133600"/>
                </a:lnTo>
                <a:lnTo>
                  <a:pt x="6741795" y="2120900"/>
                </a:lnTo>
                <a:close/>
              </a:path>
              <a:path w="8147684" h="4229100">
                <a:moveTo>
                  <a:pt x="4852276" y="2108200"/>
                </a:moveTo>
                <a:lnTo>
                  <a:pt x="4691875" y="2159000"/>
                </a:lnTo>
                <a:lnTo>
                  <a:pt x="4855083" y="2159000"/>
                </a:lnTo>
                <a:lnTo>
                  <a:pt x="4852276" y="2108200"/>
                </a:lnTo>
                <a:close/>
              </a:path>
              <a:path w="8147684" h="4229100">
                <a:moveTo>
                  <a:pt x="4858004" y="2146300"/>
                </a:moveTo>
                <a:lnTo>
                  <a:pt x="4855083" y="2159000"/>
                </a:lnTo>
                <a:lnTo>
                  <a:pt x="4863833" y="2159000"/>
                </a:lnTo>
                <a:lnTo>
                  <a:pt x="4858004" y="2146300"/>
                </a:lnTo>
                <a:close/>
              </a:path>
              <a:path w="8147684" h="4229100">
                <a:moveTo>
                  <a:pt x="6680581" y="2108200"/>
                </a:moveTo>
                <a:lnTo>
                  <a:pt x="6677659" y="2108200"/>
                </a:lnTo>
                <a:lnTo>
                  <a:pt x="6683502" y="2120900"/>
                </a:lnTo>
                <a:lnTo>
                  <a:pt x="6683502" y="2159000"/>
                </a:lnTo>
                <a:lnTo>
                  <a:pt x="6709790" y="2133600"/>
                </a:lnTo>
                <a:lnTo>
                  <a:pt x="6680581" y="2108200"/>
                </a:lnTo>
                <a:close/>
              </a:path>
              <a:path w="8147684" h="4229100">
                <a:moveTo>
                  <a:pt x="1700022" y="2095500"/>
                </a:moveTo>
                <a:lnTo>
                  <a:pt x="1624203" y="2146300"/>
                </a:lnTo>
                <a:lnTo>
                  <a:pt x="1692719" y="2146300"/>
                </a:lnTo>
                <a:lnTo>
                  <a:pt x="1691259" y="2133600"/>
                </a:lnTo>
                <a:lnTo>
                  <a:pt x="1694180" y="2133600"/>
                </a:lnTo>
                <a:lnTo>
                  <a:pt x="1688338" y="2120900"/>
                </a:lnTo>
                <a:lnTo>
                  <a:pt x="1705864" y="2108200"/>
                </a:lnTo>
                <a:lnTo>
                  <a:pt x="1700022" y="2095500"/>
                </a:lnTo>
                <a:close/>
              </a:path>
              <a:path w="8147684" h="4229100">
                <a:moveTo>
                  <a:pt x="6754934" y="2124086"/>
                </a:moveTo>
                <a:lnTo>
                  <a:pt x="6750558" y="2133600"/>
                </a:lnTo>
                <a:lnTo>
                  <a:pt x="6759308" y="2133600"/>
                </a:lnTo>
                <a:lnTo>
                  <a:pt x="6754934" y="2124086"/>
                </a:lnTo>
                <a:close/>
              </a:path>
              <a:path w="8147684" h="4229100">
                <a:moveTo>
                  <a:pt x="6773841" y="2120900"/>
                </a:moveTo>
                <a:lnTo>
                  <a:pt x="6756400" y="2120900"/>
                </a:lnTo>
                <a:lnTo>
                  <a:pt x="6759321" y="2133600"/>
                </a:lnTo>
                <a:lnTo>
                  <a:pt x="6779640" y="2133600"/>
                </a:lnTo>
                <a:lnTo>
                  <a:pt x="6773841" y="2120900"/>
                </a:lnTo>
                <a:close/>
              </a:path>
              <a:path w="8147684" h="4229100">
                <a:moveTo>
                  <a:pt x="6735953" y="2082800"/>
                </a:moveTo>
                <a:lnTo>
                  <a:pt x="6754934" y="2124086"/>
                </a:lnTo>
                <a:lnTo>
                  <a:pt x="6756400" y="2120900"/>
                </a:lnTo>
                <a:lnTo>
                  <a:pt x="6773841" y="2120900"/>
                </a:lnTo>
                <a:lnTo>
                  <a:pt x="6762242" y="2095500"/>
                </a:lnTo>
                <a:lnTo>
                  <a:pt x="6735953" y="2082800"/>
                </a:lnTo>
                <a:close/>
              </a:path>
              <a:path w="8147684" h="4229100">
                <a:moveTo>
                  <a:pt x="6348095" y="2095500"/>
                </a:moveTo>
                <a:lnTo>
                  <a:pt x="6179058" y="2095500"/>
                </a:lnTo>
                <a:lnTo>
                  <a:pt x="6187808" y="2120900"/>
                </a:lnTo>
                <a:lnTo>
                  <a:pt x="6190615" y="2108200"/>
                </a:lnTo>
                <a:lnTo>
                  <a:pt x="6350635" y="2108200"/>
                </a:lnTo>
                <a:lnTo>
                  <a:pt x="6348095" y="2095500"/>
                </a:lnTo>
                <a:close/>
              </a:path>
              <a:path w="8147684" h="4229100">
                <a:moveTo>
                  <a:pt x="6348095" y="2057400"/>
                </a:moveTo>
                <a:lnTo>
                  <a:pt x="6132309" y="2057400"/>
                </a:lnTo>
                <a:lnTo>
                  <a:pt x="6132309" y="2082800"/>
                </a:lnTo>
                <a:lnTo>
                  <a:pt x="6170295" y="2095500"/>
                </a:lnTo>
                <a:lnTo>
                  <a:pt x="6179058" y="2108200"/>
                </a:lnTo>
                <a:lnTo>
                  <a:pt x="6179058" y="2095500"/>
                </a:lnTo>
                <a:lnTo>
                  <a:pt x="6351016" y="2095500"/>
                </a:lnTo>
                <a:lnTo>
                  <a:pt x="6351016" y="2082800"/>
                </a:lnTo>
                <a:lnTo>
                  <a:pt x="6353937" y="2082800"/>
                </a:lnTo>
                <a:lnTo>
                  <a:pt x="6348095" y="2057400"/>
                </a:lnTo>
                <a:close/>
              </a:path>
              <a:path w="8147684" h="4229100">
                <a:moveTo>
                  <a:pt x="6709790" y="2082800"/>
                </a:moveTo>
                <a:lnTo>
                  <a:pt x="6709790" y="2108200"/>
                </a:lnTo>
                <a:lnTo>
                  <a:pt x="6733032" y="2108200"/>
                </a:lnTo>
                <a:lnTo>
                  <a:pt x="6715506" y="2095500"/>
                </a:lnTo>
                <a:lnTo>
                  <a:pt x="6709790" y="2082800"/>
                </a:lnTo>
                <a:close/>
              </a:path>
              <a:path w="8147684" h="4229100">
                <a:moveTo>
                  <a:pt x="1392851" y="2082800"/>
                </a:moveTo>
                <a:lnTo>
                  <a:pt x="1390904" y="2082800"/>
                </a:lnTo>
                <a:lnTo>
                  <a:pt x="1390904" y="2095500"/>
                </a:lnTo>
                <a:lnTo>
                  <a:pt x="1392851" y="2082800"/>
                </a:lnTo>
                <a:close/>
              </a:path>
              <a:path w="8147684" h="4229100">
                <a:moveTo>
                  <a:pt x="6645529" y="2057400"/>
                </a:moveTo>
                <a:lnTo>
                  <a:pt x="6633845" y="2057400"/>
                </a:lnTo>
                <a:lnTo>
                  <a:pt x="6663042" y="2095500"/>
                </a:lnTo>
                <a:lnTo>
                  <a:pt x="6663042" y="2070100"/>
                </a:lnTo>
                <a:lnTo>
                  <a:pt x="6645529" y="2057400"/>
                </a:lnTo>
                <a:close/>
              </a:path>
              <a:path w="8147684" h="4229100">
                <a:moveTo>
                  <a:pt x="4850749" y="1993900"/>
                </a:moveTo>
                <a:lnTo>
                  <a:pt x="4633468" y="1993900"/>
                </a:lnTo>
                <a:lnTo>
                  <a:pt x="4656836" y="2082800"/>
                </a:lnTo>
                <a:lnTo>
                  <a:pt x="4850749" y="1993900"/>
                </a:lnTo>
                <a:close/>
              </a:path>
              <a:path w="8147684" h="4229100">
                <a:moveTo>
                  <a:pt x="6721348" y="2044700"/>
                </a:moveTo>
                <a:lnTo>
                  <a:pt x="6683502" y="2044700"/>
                </a:lnTo>
                <a:lnTo>
                  <a:pt x="6730111" y="2082800"/>
                </a:lnTo>
                <a:lnTo>
                  <a:pt x="6712584" y="2057400"/>
                </a:lnTo>
                <a:lnTo>
                  <a:pt x="6721348" y="2044700"/>
                </a:lnTo>
                <a:close/>
              </a:path>
              <a:path w="8147684" h="4229100">
                <a:moveTo>
                  <a:pt x="1272857" y="1968500"/>
                </a:moveTo>
                <a:lnTo>
                  <a:pt x="1122680" y="1968500"/>
                </a:lnTo>
                <a:lnTo>
                  <a:pt x="1262634" y="2070100"/>
                </a:lnTo>
                <a:lnTo>
                  <a:pt x="1283081" y="2057400"/>
                </a:lnTo>
                <a:lnTo>
                  <a:pt x="1396746" y="2057400"/>
                </a:lnTo>
                <a:lnTo>
                  <a:pt x="1402588" y="2019300"/>
                </a:lnTo>
                <a:lnTo>
                  <a:pt x="1396745" y="2006600"/>
                </a:lnTo>
                <a:lnTo>
                  <a:pt x="1385062" y="1993900"/>
                </a:lnTo>
                <a:lnTo>
                  <a:pt x="1393825" y="1993900"/>
                </a:lnTo>
                <a:lnTo>
                  <a:pt x="1376299" y="1981200"/>
                </a:lnTo>
                <a:lnTo>
                  <a:pt x="1262634" y="1981200"/>
                </a:lnTo>
                <a:lnTo>
                  <a:pt x="1272857" y="1968500"/>
                </a:lnTo>
                <a:close/>
              </a:path>
              <a:path w="8147684" h="4229100">
                <a:moveTo>
                  <a:pt x="3411728" y="1346200"/>
                </a:moveTo>
                <a:lnTo>
                  <a:pt x="3295015" y="1511300"/>
                </a:lnTo>
                <a:lnTo>
                  <a:pt x="3300856" y="1524000"/>
                </a:lnTo>
                <a:lnTo>
                  <a:pt x="3251327" y="1587500"/>
                </a:lnTo>
                <a:lnTo>
                  <a:pt x="3219323" y="1600200"/>
                </a:lnTo>
                <a:lnTo>
                  <a:pt x="3138136" y="1734292"/>
                </a:lnTo>
                <a:lnTo>
                  <a:pt x="3105531" y="1828800"/>
                </a:lnTo>
                <a:lnTo>
                  <a:pt x="3120136" y="1828800"/>
                </a:lnTo>
                <a:lnTo>
                  <a:pt x="3120136" y="1866900"/>
                </a:lnTo>
                <a:lnTo>
                  <a:pt x="3125978" y="1866900"/>
                </a:lnTo>
                <a:lnTo>
                  <a:pt x="3117215" y="1981200"/>
                </a:lnTo>
                <a:lnTo>
                  <a:pt x="3090926" y="2019300"/>
                </a:lnTo>
                <a:lnTo>
                  <a:pt x="3108452" y="2044700"/>
                </a:lnTo>
                <a:lnTo>
                  <a:pt x="3114294" y="2044700"/>
                </a:lnTo>
                <a:lnTo>
                  <a:pt x="3114294" y="2057400"/>
                </a:lnTo>
                <a:lnTo>
                  <a:pt x="3143504" y="2057400"/>
                </a:lnTo>
                <a:lnTo>
                  <a:pt x="3117215" y="2070100"/>
                </a:lnTo>
                <a:lnTo>
                  <a:pt x="4633085" y="2070100"/>
                </a:lnTo>
                <a:lnTo>
                  <a:pt x="4572751" y="2006600"/>
                </a:lnTo>
                <a:lnTo>
                  <a:pt x="4560684" y="2006600"/>
                </a:lnTo>
                <a:lnTo>
                  <a:pt x="4481817" y="1816100"/>
                </a:lnTo>
                <a:lnTo>
                  <a:pt x="4484751" y="1816100"/>
                </a:lnTo>
                <a:lnTo>
                  <a:pt x="4458576" y="1765300"/>
                </a:lnTo>
                <a:lnTo>
                  <a:pt x="4446892" y="1765300"/>
                </a:lnTo>
                <a:lnTo>
                  <a:pt x="4438142" y="1752600"/>
                </a:lnTo>
                <a:lnTo>
                  <a:pt x="4443983" y="1727200"/>
                </a:lnTo>
                <a:lnTo>
                  <a:pt x="4350626" y="1536700"/>
                </a:lnTo>
                <a:lnTo>
                  <a:pt x="4744326" y="1536700"/>
                </a:lnTo>
                <a:lnTo>
                  <a:pt x="4756023" y="1511300"/>
                </a:lnTo>
                <a:lnTo>
                  <a:pt x="3994912" y="1511300"/>
                </a:lnTo>
                <a:lnTo>
                  <a:pt x="3814191" y="1422400"/>
                </a:lnTo>
                <a:lnTo>
                  <a:pt x="3816985" y="1422400"/>
                </a:lnTo>
                <a:lnTo>
                  <a:pt x="3784980" y="1397000"/>
                </a:lnTo>
                <a:lnTo>
                  <a:pt x="3800559" y="1371600"/>
                </a:lnTo>
                <a:lnTo>
                  <a:pt x="3435096" y="1371600"/>
                </a:lnTo>
                <a:lnTo>
                  <a:pt x="3411728" y="1346200"/>
                </a:lnTo>
                <a:close/>
              </a:path>
              <a:path w="8147684" h="4229100">
                <a:moveTo>
                  <a:pt x="6683502" y="2044700"/>
                </a:moveTo>
                <a:lnTo>
                  <a:pt x="6665976" y="2044700"/>
                </a:lnTo>
                <a:lnTo>
                  <a:pt x="6692265" y="2070100"/>
                </a:lnTo>
                <a:lnTo>
                  <a:pt x="6683502" y="2044700"/>
                </a:lnTo>
                <a:close/>
              </a:path>
              <a:path w="8147684" h="4229100">
                <a:moveTo>
                  <a:pt x="6263906" y="1930400"/>
                </a:moveTo>
                <a:lnTo>
                  <a:pt x="6015736" y="1930400"/>
                </a:lnTo>
                <a:lnTo>
                  <a:pt x="6039104" y="1955800"/>
                </a:lnTo>
                <a:lnTo>
                  <a:pt x="6053582" y="2019300"/>
                </a:lnTo>
                <a:lnTo>
                  <a:pt x="6050661" y="2019300"/>
                </a:lnTo>
                <a:lnTo>
                  <a:pt x="6059424" y="2057400"/>
                </a:lnTo>
                <a:lnTo>
                  <a:pt x="6062345" y="2044700"/>
                </a:lnTo>
                <a:lnTo>
                  <a:pt x="6345174" y="2044700"/>
                </a:lnTo>
                <a:lnTo>
                  <a:pt x="6263906" y="1930400"/>
                </a:lnTo>
                <a:close/>
              </a:path>
              <a:path w="8147684" h="4229100">
                <a:moveTo>
                  <a:pt x="6604761" y="1968500"/>
                </a:moveTo>
                <a:lnTo>
                  <a:pt x="6625209" y="2019300"/>
                </a:lnTo>
                <a:lnTo>
                  <a:pt x="6630924" y="2019300"/>
                </a:lnTo>
                <a:lnTo>
                  <a:pt x="6642608" y="2032000"/>
                </a:lnTo>
                <a:lnTo>
                  <a:pt x="6636765" y="2044700"/>
                </a:lnTo>
                <a:lnTo>
                  <a:pt x="6660134" y="2057400"/>
                </a:lnTo>
                <a:lnTo>
                  <a:pt x="6665976" y="2044700"/>
                </a:lnTo>
                <a:lnTo>
                  <a:pt x="6680581" y="2044700"/>
                </a:lnTo>
                <a:lnTo>
                  <a:pt x="6651358" y="2006600"/>
                </a:lnTo>
                <a:lnTo>
                  <a:pt x="6657200" y="1981200"/>
                </a:lnTo>
                <a:lnTo>
                  <a:pt x="6619367" y="1981200"/>
                </a:lnTo>
                <a:lnTo>
                  <a:pt x="6604761" y="1968500"/>
                </a:lnTo>
                <a:close/>
              </a:path>
              <a:path w="8147684" h="4229100">
                <a:moveTo>
                  <a:pt x="6686423" y="2032000"/>
                </a:moveTo>
                <a:lnTo>
                  <a:pt x="6677659" y="2032000"/>
                </a:lnTo>
                <a:lnTo>
                  <a:pt x="6680581" y="2044700"/>
                </a:lnTo>
                <a:lnTo>
                  <a:pt x="6703809" y="2044700"/>
                </a:lnTo>
                <a:lnTo>
                  <a:pt x="6686423" y="2032000"/>
                </a:lnTo>
                <a:close/>
              </a:path>
              <a:path w="8147684" h="4229100">
                <a:moveTo>
                  <a:pt x="1396745" y="1993900"/>
                </a:moveTo>
                <a:lnTo>
                  <a:pt x="1396745" y="2006600"/>
                </a:lnTo>
                <a:lnTo>
                  <a:pt x="1399667" y="2006600"/>
                </a:lnTo>
                <a:lnTo>
                  <a:pt x="1396745" y="1993900"/>
                </a:lnTo>
                <a:close/>
              </a:path>
              <a:path w="8147684" h="4229100">
                <a:moveTo>
                  <a:pt x="4560684" y="1993900"/>
                </a:moveTo>
                <a:lnTo>
                  <a:pt x="4560684" y="2006600"/>
                </a:lnTo>
                <a:lnTo>
                  <a:pt x="4572751" y="2006600"/>
                </a:lnTo>
                <a:lnTo>
                  <a:pt x="4560684" y="1993900"/>
                </a:lnTo>
                <a:close/>
              </a:path>
              <a:path w="8147684" h="4229100">
                <a:moveTo>
                  <a:pt x="4729733" y="1549400"/>
                </a:moveTo>
                <a:lnTo>
                  <a:pt x="4411967" y="1549400"/>
                </a:lnTo>
                <a:lnTo>
                  <a:pt x="4406011" y="1587500"/>
                </a:lnTo>
                <a:lnTo>
                  <a:pt x="4525645" y="1765300"/>
                </a:lnTo>
                <a:lnTo>
                  <a:pt x="4522724" y="1765300"/>
                </a:lnTo>
                <a:lnTo>
                  <a:pt x="4636376" y="2006600"/>
                </a:lnTo>
                <a:lnTo>
                  <a:pt x="4633468" y="1993900"/>
                </a:lnTo>
                <a:lnTo>
                  <a:pt x="4850749" y="1993900"/>
                </a:lnTo>
                <a:lnTo>
                  <a:pt x="4878451" y="1981200"/>
                </a:lnTo>
                <a:lnTo>
                  <a:pt x="4878451" y="1968500"/>
                </a:lnTo>
                <a:lnTo>
                  <a:pt x="4948428" y="1943100"/>
                </a:lnTo>
                <a:lnTo>
                  <a:pt x="4951349" y="1930400"/>
                </a:lnTo>
                <a:lnTo>
                  <a:pt x="4977625" y="1917700"/>
                </a:lnTo>
                <a:lnTo>
                  <a:pt x="4989309" y="1892300"/>
                </a:lnTo>
                <a:lnTo>
                  <a:pt x="5012550" y="1879600"/>
                </a:lnTo>
                <a:lnTo>
                  <a:pt x="5009642" y="1854200"/>
                </a:lnTo>
                <a:lnTo>
                  <a:pt x="5021326" y="1828800"/>
                </a:lnTo>
                <a:lnTo>
                  <a:pt x="5030663" y="1828800"/>
                </a:lnTo>
                <a:lnTo>
                  <a:pt x="5056378" y="1778000"/>
                </a:lnTo>
                <a:lnTo>
                  <a:pt x="4986375" y="1727200"/>
                </a:lnTo>
                <a:lnTo>
                  <a:pt x="4849368" y="1727200"/>
                </a:lnTo>
                <a:lnTo>
                  <a:pt x="4843526" y="1714500"/>
                </a:lnTo>
                <a:lnTo>
                  <a:pt x="4834750" y="1714500"/>
                </a:lnTo>
                <a:lnTo>
                  <a:pt x="4837683" y="1701800"/>
                </a:lnTo>
                <a:lnTo>
                  <a:pt x="4820158" y="1701800"/>
                </a:lnTo>
                <a:lnTo>
                  <a:pt x="4796790" y="1651000"/>
                </a:lnTo>
                <a:lnTo>
                  <a:pt x="4799711" y="1651000"/>
                </a:lnTo>
                <a:lnTo>
                  <a:pt x="4796790" y="1638300"/>
                </a:lnTo>
                <a:lnTo>
                  <a:pt x="4799711" y="1638300"/>
                </a:lnTo>
                <a:lnTo>
                  <a:pt x="4729733" y="1549400"/>
                </a:lnTo>
                <a:close/>
              </a:path>
              <a:path w="8147684" h="4229100">
                <a:moveTo>
                  <a:pt x="1525016" y="1485900"/>
                </a:moveTo>
                <a:lnTo>
                  <a:pt x="726059" y="1485900"/>
                </a:lnTo>
                <a:lnTo>
                  <a:pt x="737743" y="1498600"/>
                </a:lnTo>
                <a:lnTo>
                  <a:pt x="758190" y="1587500"/>
                </a:lnTo>
                <a:lnTo>
                  <a:pt x="775716" y="1600200"/>
                </a:lnTo>
                <a:lnTo>
                  <a:pt x="769874" y="1612900"/>
                </a:lnTo>
                <a:lnTo>
                  <a:pt x="798957" y="1651000"/>
                </a:lnTo>
                <a:lnTo>
                  <a:pt x="796036" y="1651000"/>
                </a:lnTo>
                <a:lnTo>
                  <a:pt x="801878" y="1663700"/>
                </a:lnTo>
                <a:lnTo>
                  <a:pt x="796036" y="1676400"/>
                </a:lnTo>
                <a:lnTo>
                  <a:pt x="816483" y="1689100"/>
                </a:lnTo>
                <a:lnTo>
                  <a:pt x="810641" y="1689100"/>
                </a:lnTo>
                <a:lnTo>
                  <a:pt x="828166" y="1714500"/>
                </a:lnTo>
                <a:lnTo>
                  <a:pt x="822325" y="1714500"/>
                </a:lnTo>
                <a:lnTo>
                  <a:pt x="848487" y="1752600"/>
                </a:lnTo>
                <a:lnTo>
                  <a:pt x="868934" y="1803400"/>
                </a:lnTo>
                <a:lnTo>
                  <a:pt x="854329" y="1841500"/>
                </a:lnTo>
                <a:lnTo>
                  <a:pt x="1070229" y="1993900"/>
                </a:lnTo>
                <a:lnTo>
                  <a:pt x="1113917" y="1968500"/>
                </a:lnTo>
                <a:lnTo>
                  <a:pt x="1272857" y="1968500"/>
                </a:lnTo>
                <a:lnTo>
                  <a:pt x="1283081" y="1955800"/>
                </a:lnTo>
                <a:lnTo>
                  <a:pt x="1286002" y="1905000"/>
                </a:lnTo>
                <a:lnTo>
                  <a:pt x="1125601" y="1905000"/>
                </a:lnTo>
                <a:lnTo>
                  <a:pt x="1099312" y="1892300"/>
                </a:lnTo>
                <a:lnTo>
                  <a:pt x="1071880" y="1816100"/>
                </a:lnTo>
                <a:lnTo>
                  <a:pt x="1067308" y="1816100"/>
                </a:lnTo>
                <a:lnTo>
                  <a:pt x="1061466" y="1790700"/>
                </a:lnTo>
                <a:lnTo>
                  <a:pt x="1069385" y="1790700"/>
                </a:lnTo>
                <a:lnTo>
                  <a:pt x="1096391" y="1625600"/>
                </a:lnTo>
                <a:lnTo>
                  <a:pt x="1090549" y="1612900"/>
                </a:lnTo>
                <a:lnTo>
                  <a:pt x="1105154" y="1600200"/>
                </a:lnTo>
                <a:lnTo>
                  <a:pt x="1113917" y="1587500"/>
                </a:lnTo>
                <a:lnTo>
                  <a:pt x="1122680" y="1587500"/>
                </a:lnTo>
                <a:lnTo>
                  <a:pt x="1131443" y="1574800"/>
                </a:lnTo>
                <a:lnTo>
                  <a:pt x="1143127" y="1574800"/>
                </a:lnTo>
                <a:lnTo>
                  <a:pt x="1175131" y="1549400"/>
                </a:lnTo>
                <a:lnTo>
                  <a:pt x="1180973" y="1536700"/>
                </a:lnTo>
                <a:lnTo>
                  <a:pt x="1309243" y="1536700"/>
                </a:lnTo>
                <a:lnTo>
                  <a:pt x="1312164" y="1524000"/>
                </a:lnTo>
                <a:lnTo>
                  <a:pt x="1291844" y="1524000"/>
                </a:lnTo>
                <a:lnTo>
                  <a:pt x="1355979" y="1511300"/>
                </a:lnTo>
                <a:lnTo>
                  <a:pt x="1525850" y="1511300"/>
                </a:lnTo>
                <a:lnTo>
                  <a:pt x="1525016" y="1485900"/>
                </a:lnTo>
                <a:close/>
              </a:path>
              <a:path w="8147684" h="4229100">
                <a:moveTo>
                  <a:pt x="1122680" y="1968500"/>
                </a:moveTo>
                <a:lnTo>
                  <a:pt x="1116838" y="1968500"/>
                </a:lnTo>
                <a:lnTo>
                  <a:pt x="1134364" y="1981200"/>
                </a:lnTo>
                <a:lnTo>
                  <a:pt x="1122680" y="1968500"/>
                </a:lnTo>
                <a:close/>
              </a:path>
              <a:path w="8147684" h="4229100">
                <a:moveTo>
                  <a:pt x="6234417" y="1879600"/>
                </a:moveTo>
                <a:lnTo>
                  <a:pt x="5934075" y="1879600"/>
                </a:lnTo>
                <a:lnTo>
                  <a:pt x="5942825" y="1892300"/>
                </a:lnTo>
                <a:lnTo>
                  <a:pt x="5939917" y="1892300"/>
                </a:lnTo>
                <a:lnTo>
                  <a:pt x="5951601" y="1981200"/>
                </a:lnTo>
                <a:lnTo>
                  <a:pt x="5963285" y="1968500"/>
                </a:lnTo>
                <a:lnTo>
                  <a:pt x="6001131" y="1968500"/>
                </a:lnTo>
                <a:lnTo>
                  <a:pt x="6001131" y="1955800"/>
                </a:lnTo>
                <a:lnTo>
                  <a:pt x="6012815" y="1955800"/>
                </a:lnTo>
                <a:lnTo>
                  <a:pt x="6015736" y="1930400"/>
                </a:lnTo>
                <a:lnTo>
                  <a:pt x="6263906" y="1930400"/>
                </a:lnTo>
                <a:lnTo>
                  <a:pt x="6254877" y="1917700"/>
                </a:lnTo>
                <a:lnTo>
                  <a:pt x="6257658" y="1917700"/>
                </a:lnTo>
                <a:lnTo>
                  <a:pt x="6234417" y="1879600"/>
                </a:lnTo>
                <a:close/>
              </a:path>
              <a:path w="8147684" h="4229100">
                <a:moveTo>
                  <a:pt x="5969000" y="1968500"/>
                </a:moveTo>
                <a:lnTo>
                  <a:pt x="5963285" y="1968500"/>
                </a:lnTo>
                <a:lnTo>
                  <a:pt x="5963285" y="1981200"/>
                </a:lnTo>
                <a:lnTo>
                  <a:pt x="5969000" y="1968500"/>
                </a:lnTo>
                <a:close/>
              </a:path>
              <a:path w="8147684" h="4229100">
                <a:moveTo>
                  <a:pt x="6622275" y="1892300"/>
                </a:moveTo>
                <a:lnTo>
                  <a:pt x="6613525" y="1917700"/>
                </a:lnTo>
                <a:lnTo>
                  <a:pt x="6619367" y="1981200"/>
                </a:lnTo>
                <a:lnTo>
                  <a:pt x="6657200" y="1981200"/>
                </a:lnTo>
                <a:lnTo>
                  <a:pt x="6665976" y="1968500"/>
                </a:lnTo>
                <a:lnTo>
                  <a:pt x="6660134" y="1905000"/>
                </a:lnTo>
                <a:lnTo>
                  <a:pt x="6651358" y="1905000"/>
                </a:lnTo>
                <a:lnTo>
                  <a:pt x="6622275" y="1892300"/>
                </a:lnTo>
                <a:close/>
              </a:path>
              <a:path w="8147684" h="4229100">
                <a:moveTo>
                  <a:pt x="1726311" y="1905000"/>
                </a:moveTo>
                <a:lnTo>
                  <a:pt x="1694180" y="1905000"/>
                </a:lnTo>
                <a:lnTo>
                  <a:pt x="1708785" y="1917700"/>
                </a:lnTo>
                <a:lnTo>
                  <a:pt x="1717548" y="1930400"/>
                </a:lnTo>
                <a:lnTo>
                  <a:pt x="1726311" y="1905000"/>
                </a:lnTo>
                <a:close/>
              </a:path>
              <a:path w="8147684" h="4229100">
                <a:moveTo>
                  <a:pt x="1554226" y="1892300"/>
                </a:moveTo>
                <a:lnTo>
                  <a:pt x="1545463" y="1905000"/>
                </a:lnTo>
                <a:lnTo>
                  <a:pt x="1557147" y="1917700"/>
                </a:lnTo>
                <a:lnTo>
                  <a:pt x="1594993" y="1917700"/>
                </a:lnTo>
                <a:lnTo>
                  <a:pt x="1554226" y="1892300"/>
                </a:lnTo>
                <a:close/>
              </a:path>
              <a:path w="8147684" h="4229100">
                <a:moveTo>
                  <a:pt x="1647570" y="1892300"/>
                </a:moveTo>
                <a:lnTo>
                  <a:pt x="1641729" y="1905000"/>
                </a:lnTo>
                <a:lnTo>
                  <a:pt x="1653413" y="1917700"/>
                </a:lnTo>
                <a:lnTo>
                  <a:pt x="1694180" y="1905000"/>
                </a:lnTo>
                <a:lnTo>
                  <a:pt x="1685417" y="1905000"/>
                </a:lnTo>
                <a:lnTo>
                  <a:pt x="1647570" y="1892300"/>
                </a:lnTo>
                <a:close/>
              </a:path>
              <a:path w="8147684" h="4229100">
                <a:moveTo>
                  <a:pt x="1294638" y="1892300"/>
                </a:moveTo>
                <a:lnTo>
                  <a:pt x="1210183" y="1892300"/>
                </a:lnTo>
                <a:lnTo>
                  <a:pt x="1125601" y="1905000"/>
                </a:lnTo>
                <a:lnTo>
                  <a:pt x="1286002" y="1905000"/>
                </a:lnTo>
                <a:lnTo>
                  <a:pt x="1294638" y="1892300"/>
                </a:lnTo>
                <a:close/>
              </a:path>
              <a:path w="8147684" h="4229100">
                <a:moveTo>
                  <a:pt x="1323848" y="1803400"/>
                </a:moveTo>
                <a:lnTo>
                  <a:pt x="1250950" y="1816100"/>
                </a:lnTo>
                <a:lnTo>
                  <a:pt x="1224788" y="1879600"/>
                </a:lnTo>
                <a:lnTo>
                  <a:pt x="1207262" y="1892300"/>
                </a:lnTo>
                <a:lnTo>
                  <a:pt x="1294638" y="1892300"/>
                </a:lnTo>
                <a:lnTo>
                  <a:pt x="1297559" y="1905000"/>
                </a:lnTo>
                <a:lnTo>
                  <a:pt x="1307295" y="1879600"/>
                </a:lnTo>
                <a:lnTo>
                  <a:pt x="1306322" y="1879600"/>
                </a:lnTo>
                <a:lnTo>
                  <a:pt x="1312164" y="1866900"/>
                </a:lnTo>
                <a:lnTo>
                  <a:pt x="1315085" y="1866900"/>
                </a:lnTo>
                <a:lnTo>
                  <a:pt x="1315085" y="1854200"/>
                </a:lnTo>
                <a:lnTo>
                  <a:pt x="1326769" y="1828800"/>
                </a:lnTo>
                <a:lnTo>
                  <a:pt x="1323848" y="1803400"/>
                </a:lnTo>
                <a:close/>
              </a:path>
              <a:path w="8147684" h="4229100">
                <a:moveTo>
                  <a:pt x="1670812" y="1854200"/>
                </a:moveTo>
                <a:lnTo>
                  <a:pt x="1685417" y="1866900"/>
                </a:lnTo>
                <a:lnTo>
                  <a:pt x="1685417" y="1879600"/>
                </a:lnTo>
                <a:lnTo>
                  <a:pt x="1694180" y="1892300"/>
                </a:lnTo>
                <a:lnTo>
                  <a:pt x="1685417" y="1905000"/>
                </a:lnTo>
                <a:lnTo>
                  <a:pt x="1787525" y="1905000"/>
                </a:lnTo>
                <a:lnTo>
                  <a:pt x="1796288" y="1892300"/>
                </a:lnTo>
                <a:lnTo>
                  <a:pt x="1767077" y="1879600"/>
                </a:lnTo>
                <a:lnTo>
                  <a:pt x="1775840" y="1879600"/>
                </a:lnTo>
                <a:lnTo>
                  <a:pt x="1670812" y="1854200"/>
                </a:lnTo>
                <a:close/>
              </a:path>
              <a:path w="8147684" h="4229100">
                <a:moveTo>
                  <a:pt x="6348095" y="1854200"/>
                </a:moveTo>
                <a:lnTo>
                  <a:pt x="6321933" y="1854200"/>
                </a:lnTo>
                <a:lnTo>
                  <a:pt x="6307328" y="1879600"/>
                </a:lnTo>
                <a:lnTo>
                  <a:pt x="6321933" y="1905000"/>
                </a:lnTo>
                <a:lnTo>
                  <a:pt x="6351016" y="1892300"/>
                </a:lnTo>
                <a:lnTo>
                  <a:pt x="6362700" y="1866900"/>
                </a:lnTo>
                <a:lnTo>
                  <a:pt x="6348095" y="1854200"/>
                </a:lnTo>
                <a:close/>
              </a:path>
              <a:path w="8147684" h="4229100">
                <a:moveTo>
                  <a:pt x="6246111" y="1828800"/>
                </a:moveTo>
                <a:lnTo>
                  <a:pt x="5896102" y="1828800"/>
                </a:lnTo>
                <a:lnTo>
                  <a:pt x="5904865" y="1841500"/>
                </a:lnTo>
                <a:lnTo>
                  <a:pt x="5910707" y="1854200"/>
                </a:lnTo>
                <a:lnTo>
                  <a:pt x="5925312" y="1854200"/>
                </a:lnTo>
                <a:lnTo>
                  <a:pt x="5934075" y="1866900"/>
                </a:lnTo>
                <a:lnTo>
                  <a:pt x="5922391" y="1866900"/>
                </a:lnTo>
                <a:lnTo>
                  <a:pt x="5934075" y="1892300"/>
                </a:lnTo>
                <a:lnTo>
                  <a:pt x="5934075" y="1879600"/>
                </a:lnTo>
                <a:lnTo>
                  <a:pt x="6234417" y="1879600"/>
                </a:lnTo>
                <a:lnTo>
                  <a:pt x="6246111" y="1828800"/>
                </a:lnTo>
                <a:close/>
              </a:path>
              <a:path w="8147684" h="4229100">
                <a:moveTo>
                  <a:pt x="1308512" y="1876425"/>
                </a:moveTo>
                <a:lnTo>
                  <a:pt x="1306322" y="1879600"/>
                </a:lnTo>
                <a:lnTo>
                  <a:pt x="1307295" y="1879600"/>
                </a:lnTo>
                <a:lnTo>
                  <a:pt x="1308512" y="1876425"/>
                </a:lnTo>
                <a:close/>
              </a:path>
              <a:path w="8147684" h="4229100">
                <a:moveTo>
                  <a:pt x="1315085" y="1866900"/>
                </a:moveTo>
                <a:lnTo>
                  <a:pt x="1312164" y="1866900"/>
                </a:lnTo>
                <a:lnTo>
                  <a:pt x="1308512" y="1876425"/>
                </a:lnTo>
                <a:lnTo>
                  <a:pt x="1315085" y="1866900"/>
                </a:lnTo>
                <a:close/>
              </a:path>
              <a:path w="8147684" h="4229100">
                <a:moveTo>
                  <a:pt x="1514390" y="1765300"/>
                </a:moveTo>
                <a:lnTo>
                  <a:pt x="1466723" y="1765300"/>
                </a:lnTo>
                <a:lnTo>
                  <a:pt x="1460881" y="1778000"/>
                </a:lnTo>
                <a:lnTo>
                  <a:pt x="1545463" y="1803400"/>
                </a:lnTo>
                <a:lnTo>
                  <a:pt x="1548384" y="1816100"/>
                </a:lnTo>
                <a:lnTo>
                  <a:pt x="1577594" y="1828800"/>
                </a:lnTo>
                <a:lnTo>
                  <a:pt x="1562989" y="1854200"/>
                </a:lnTo>
                <a:lnTo>
                  <a:pt x="1650492" y="1854200"/>
                </a:lnTo>
                <a:lnTo>
                  <a:pt x="1650492" y="1841500"/>
                </a:lnTo>
                <a:lnTo>
                  <a:pt x="1589278" y="1803400"/>
                </a:lnTo>
                <a:lnTo>
                  <a:pt x="1583436" y="1803400"/>
                </a:lnTo>
                <a:lnTo>
                  <a:pt x="1571752" y="1790700"/>
                </a:lnTo>
                <a:lnTo>
                  <a:pt x="1574673" y="1790700"/>
                </a:lnTo>
                <a:lnTo>
                  <a:pt x="1514390" y="1765300"/>
                </a:lnTo>
                <a:close/>
              </a:path>
              <a:path w="8147684" h="4229100">
                <a:moveTo>
                  <a:pt x="5030663" y="1828800"/>
                </a:moveTo>
                <a:lnTo>
                  <a:pt x="5021326" y="1828800"/>
                </a:lnTo>
                <a:lnTo>
                  <a:pt x="5024234" y="1841500"/>
                </a:lnTo>
                <a:lnTo>
                  <a:pt x="5030663" y="1828800"/>
                </a:lnTo>
                <a:close/>
              </a:path>
              <a:path w="8147684" h="4229100">
                <a:moveTo>
                  <a:pt x="6493891" y="1739900"/>
                </a:moveTo>
                <a:lnTo>
                  <a:pt x="5829033" y="1739900"/>
                </a:lnTo>
                <a:lnTo>
                  <a:pt x="5867019" y="1778000"/>
                </a:lnTo>
                <a:lnTo>
                  <a:pt x="5896102" y="1841500"/>
                </a:lnTo>
                <a:lnTo>
                  <a:pt x="5896102" y="1828800"/>
                </a:lnTo>
                <a:lnTo>
                  <a:pt x="6246111" y="1828800"/>
                </a:lnTo>
                <a:lnTo>
                  <a:pt x="6249035" y="1816100"/>
                </a:lnTo>
                <a:lnTo>
                  <a:pt x="6263500" y="1816100"/>
                </a:lnTo>
                <a:lnTo>
                  <a:pt x="6289802" y="1790700"/>
                </a:lnTo>
                <a:lnTo>
                  <a:pt x="6403594" y="1790700"/>
                </a:lnTo>
                <a:lnTo>
                  <a:pt x="6406375" y="1778000"/>
                </a:lnTo>
                <a:lnTo>
                  <a:pt x="6418059" y="1778000"/>
                </a:lnTo>
                <a:lnTo>
                  <a:pt x="6409309" y="1752600"/>
                </a:lnTo>
                <a:lnTo>
                  <a:pt x="6482207" y="1752600"/>
                </a:lnTo>
                <a:lnTo>
                  <a:pt x="6493891" y="1739900"/>
                </a:lnTo>
                <a:close/>
              </a:path>
              <a:path w="8147684" h="4229100">
                <a:moveTo>
                  <a:pt x="6388976" y="1790700"/>
                </a:moveTo>
                <a:lnTo>
                  <a:pt x="6319012" y="1790700"/>
                </a:lnTo>
                <a:lnTo>
                  <a:pt x="6324854" y="1803400"/>
                </a:lnTo>
                <a:lnTo>
                  <a:pt x="6324854" y="1816100"/>
                </a:lnTo>
                <a:lnTo>
                  <a:pt x="6336525" y="1841500"/>
                </a:lnTo>
                <a:lnTo>
                  <a:pt x="6345174" y="1841500"/>
                </a:lnTo>
                <a:lnTo>
                  <a:pt x="6336525" y="1816100"/>
                </a:lnTo>
                <a:lnTo>
                  <a:pt x="6342253" y="1803400"/>
                </a:lnTo>
                <a:lnTo>
                  <a:pt x="6388976" y="1790700"/>
                </a:lnTo>
                <a:close/>
              </a:path>
              <a:path w="8147684" h="4229100">
                <a:moveTo>
                  <a:pt x="5368290" y="1778000"/>
                </a:moveTo>
                <a:lnTo>
                  <a:pt x="5286756" y="1778000"/>
                </a:lnTo>
                <a:lnTo>
                  <a:pt x="5347970" y="1828800"/>
                </a:lnTo>
                <a:lnTo>
                  <a:pt x="5371211" y="1816100"/>
                </a:lnTo>
                <a:lnTo>
                  <a:pt x="5368290" y="1778000"/>
                </a:lnTo>
                <a:close/>
              </a:path>
              <a:path w="8147684" h="4229100">
                <a:moveTo>
                  <a:pt x="1067308" y="1803400"/>
                </a:moveTo>
                <a:lnTo>
                  <a:pt x="1067308" y="1816100"/>
                </a:lnTo>
                <a:lnTo>
                  <a:pt x="1071880" y="1816100"/>
                </a:lnTo>
                <a:lnTo>
                  <a:pt x="1067308" y="1803400"/>
                </a:lnTo>
                <a:close/>
              </a:path>
              <a:path w="8147684" h="4229100">
                <a:moveTo>
                  <a:pt x="1069385" y="1790700"/>
                </a:moveTo>
                <a:lnTo>
                  <a:pt x="1061466" y="1790700"/>
                </a:lnTo>
                <a:lnTo>
                  <a:pt x="1067308" y="1803400"/>
                </a:lnTo>
                <a:lnTo>
                  <a:pt x="1069385" y="1790700"/>
                </a:lnTo>
                <a:close/>
              </a:path>
              <a:path w="8147684" h="4229100">
                <a:moveTo>
                  <a:pt x="5797042" y="1778000"/>
                </a:moveTo>
                <a:lnTo>
                  <a:pt x="5785358" y="1778000"/>
                </a:lnTo>
                <a:lnTo>
                  <a:pt x="5791200" y="1803400"/>
                </a:lnTo>
                <a:lnTo>
                  <a:pt x="5797042" y="1778000"/>
                </a:lnTo>
                <a:close/>
              </a:path>
              <a:path w="8147684" h="4229100">
                <a:moveTo>
                  <a:pt x="6319012" y="1790700"/>
                </a:moveTo>
                <a:lnTo>
                  <a:pt x="6289802" y="1790700"/>
                </a:lnTo>
                <a:lnTo>
                  <a:pt x="6307328" y="1803400"/>
                </a:lnTo>
                <a:lnTo>
                  <a:pt x="6319012" y="1790700"/>
                </a:lnTo>
                <a:close/>
              </a:path>
              <a:path w="8147684" h="4229100">
                <a:moveTo>
                  <a:pt x="1399933" y="1789543"/>
                </a:moveTo>
                <a:lnTo>
                  <a:pt x="1396745" y="1790700"/>
                </a:lnTo>
                <a:lnTo>
                  <a:pt x="1399667" y="1790700"/>
                </a:lnTo>
                <a:lnTo>
                  <a:pt x="1399933" y="1789543"/>
                </a:lnTo>
                <a:close/>
              </a:path>
              <a:path w="8147684" h="4229100">
                <a:moveTo>
                  <a:pt x="5785358" y="1778000"/>
                </a:moveTo>
                <a:lnTo>
                  <a:pt x="5767832" y="1778000"/>
                </a:lnTo>
                <a:lnTo>
                  <a:pt x="5773674" y="1790700"/>
                </a:lnTo>
                <a:lnTo>
                  <a:pt x="5779516" y="1790700"/>
                </a:lnTo>
                <a:lnTo>
                  <a:pt x="5785358" y="1778000"/>
                </a:lnTo>
                <a:close/>
              </a:path>
              <a:path w="8147684" h="4229100">
                <a:moveTo>
                  <a:pt x="5805792" y="1778000"/>
                </a:moveTo>
                <a:lnTo>
                  <a:pt x="5797042" y="1778000"/>
                </a:lnTo>
                <a:lnTo>
                  <a:pt x="5805792" y="1790700"/>
                </a:lnTo>
                <a:lnTo>
                  <a:pt x="5805792" y="1778000"/>
                </a:lnTo>
                <a:close/>
              </a:path>
              <a:path w="8147684" h="4229100">
                <a:moveTo>
                  <a:pt x="5820283" y="1778000"/>
                </a:moveTo>
                <a:lnTo>
                  <a:pt x="5805792" y="1778000"/>
                </a:lnTo>
                <a:lnTo>
                  <a:pt x="5811634" y="1790700"/>
                </a:lnTo>
                <a:lnTo>
                  <a:pt x="5820283" y="1778000"/>
                </a:lnTo>
                <a:close/>
              </a:path>
              <a:path w="8147684" h="4229100">
                <a:moveTo>
                  <a:pt x="5826125" y="1778000"/>
                </a:moveTo>
                <a:lnTo>
                  <a:pt x="5820283" y="1778000"/>
                </a:lnTo>
                <a:lnTo>
                  <a:pt x="5820283" y="1790700"/>
                </a:lnTo>
                <a:lnTo>
                  <a:pt x="5826125" y="1778000"/>
                </a:lnTo>
                <a:close/>
              </a:path>
              <a:path w="8147684" h="4229100">
                <a:moveTo>
                  <a:pt x="5831967" y="1752600"/>
                </a:moveTo>
                <a:lnTo>
                  <a:pt x="5324602" y="1752600"/>
                </a:lnTo>
                <a:lnTo>
                  <a:pt x="5295392" y="1778000"/>
                </a:lnTo>
                <a:lnTo>
                  <a:pt x="5826125" y="1778000"/>
                </a:lnTo>
                <a:lnTo>
                  <a:pt x="5826125" y="1790700"/>
                </a:lnTo>
                <a:lnTo>
                  <a:pt x="5834875" y="1778000"/>
                </a:lnTo>
                <a:lnTo>
                  <a:pt x="5831967" y="1752600"/>
                </a:lnTo>
                <a:close/>
              </a:path>
              <a:path w="8147684" h="4229100">
                <a:moveTo>
                  <a:pt x="6604761" y="1689100"/>
                </a:moveTo>
                <a:lnTo>
                  <a:pt x="6593078" y="1689100"/>
                </a:lnTo>
                <a:lnTo>
                  <a:pt x="6575552" y="1739900"/>
                </a:lnTo>
                <a:lnTo>
                  <a:pt x="6604761" y="1790700"/>
                </a:lnTo>
                <a:lnTo>
                  <a:pt x="6610604" y="1701800"/>
                </a:lnTo>
                <a:lnTo>
                  <a:pt x="6604761" y="1689100"/>
                </a:lnTo>
                <a:close/>
              </a:path>
              <a:path w="8147684" h="4229100">
                <a:moveTo>
                  <a:pt x="1484249" y="1752600"/>
                </a:moveTo>
                <a:lnTo>
                  <a:pt x="1402588" y="1778000"/>
                </a:lnTo>
                <a:lnTo>
                  <a:pt x="1399933" y="1789543"/>
                </a:lnTo>
                <a:lnTo>
                  <a:pt x="1466723" y="1765300"/>
                </a:lnTo>
                <a:lnTo>
                  <a:pt x="1514390" y="1765300"/>
                </a:lnTo>
                <a:lnTo>
                  <a:pt x="1484249" y="1752600"/>
                </a:lnTo>
                <a:close/>
              </a:path>
              <a:path w="8147684" h="4229100">
                <a:moveTo>
                  <a:pt x="6482207" y="1752600"/>
                </a:moveTo>
                <a:lnTo>
                  <a:pt x="6415151" y="1752600"/>
                </a:lnTo>
                <a:lnTo>
                  <a:pt x="6435598" y="1778000"/>
                </a:lnTo>
                <a:lnTo>
                  <a:pt x="6444361" y="1765300"/>
                </a:lnTo>
                <a:lnTo>
                  <a:pt x="6464808" y="1765300"/>
                </a:lnTo>
                <a:lnTo>
                  <a:pt x="6482207" y="1752600"/>
                </a:lnTo>
                <a:close/>
              </a:path>
              <a:path w="8147684" h="4229100">
                <a:moveTo>
                  <a:pt x="6555927" y="1625600"/>
                </a:moveTo>
                <a:lnTo>
                  <a:pt x="4968875" y="1625600"/>
                </a:lnTo>
                <a:lnTo>
                  <a:pt x="4977625" y="1651000"/>
                </a:lnTo>
                <a:lnTo>
                  <a:pt x="5062220" y="1676400"/>
                </a:lnTo>
                <a:lnTo>
                  <a:pt x="5216779" y="1676400"/>
                </a:lnTo>
                <a:lnTo>
                  <a:pt x="5248783" y="1727200"/>
                </a:lnTo>
                <a:lnTo>
                  <a:pt x="5277993" y="1727200"/>
                </a:lnTo>
                <a:lnTo>
                  <a:pt x="5272151" y="1739900"/>
                </a:lnTo>
                <a:lnTo>
                  <a:pt x="5295392" y="1765300"/>
                </a:lnTo>
                <a:lnTo>
                  <a:pt x="5324602" y="1752600"/>
                </a:lnTo>
                <a:lnTo>
                  <a:pt x="5831967" y="1752600"/>
                </a:lnTo>
                <a:lnTo>
                  <a:pt x="5823204" y="1739900"/>
                </a:lnTo>
                <a:lnTo>
                  <a:pt x="6505575" y="1739900"/>
                </a:lnTo>
                <a:lnTo>
                  <a:pt x="6511417" y="1727200"/>
                </a:lnTo>
                <a:lnTo>
                  <a:pt x="6514325" y="1714500"/>
                </a:lnTo>
                <a:lnTo>
                  <a:pt x="6552311" y="1676400"/>
                </a:lnTo>
                <a:lnTo>
                  <a:pt x="6549390" y="1663700"/>
                </a:lnTo>
                <a:lnTo>
                  <a:pt x="6534784" y="1651000"/>
                </a:lnTo>
                <a:lnTo>
                  <a:pt x="6552311" y="1651000"/>
                </a:lnTo>
                <a:lnTo>
                  <a:pt x="6540627" y="1638300"/>
                </a:lnTo>
                <a:lnTo>
                  <a:pt x="6552311" y="1638300"/>
                </a:lnTo>
                <a:lnTo>
                  <a:pt x="6555927" y="1625600"/>
                </a:lnTo>
                <a:close/>
              </a:path>
              <a:path w="8147684" h="4229100">
                <a:moveTo>
                  <a:pt x="699820" y="1473200"/>
                </a:moveTo>
                <a:lnTo>
                  <a:pt x="653186" y="1473200"/>
                </a:lnTo>
                <a:lnTo>
                  <a:pt x="661936" y="1536700"/>
                </a:lnTo>
                <a:lnTo>
                  <a:pt x="682345" y="1562100"/>
                </a:lnTo>
                <a:lnTo>
                  <a:pt x="682345" y="1600200"/>
                </a:lnTo>
                <a:lnTo>
                  <a:pt x="661936" y="1600200"/>
                </a:lnTo>
                <a:lnTo>
                  <a:pt x="679437" y="1625600"/>
                </a:lnTo>
                <a:lnTo>
                  <a:pt x="702767" y="1625600"/>
                </a:lnTo>
                <a:lnTo>
                  <a:pt x="720242" y="1701800"/>
                </a:lnTo>
                <a:lnTo>
                  <a:pt x="764032" y="1752600"/>
                </a:lnTo>
                <a:lnTo>
                  <a:pt x="766953" y="1727200"/>
                </a:lnTo>
                <a:lnTo>
                  <a:pt x="752347" y="1714500"/>
                </a:lnTo>
                <a:lnTo>
                  <a:pt x="737325" y="1638300"/>
                </a:lnTo>
                <a:lnTo>
                  <a:pt x="734822" y="1638300"/>
                </a:lnTo>
                <a:lnTo>
                  <a:pt x="720242" y="1587500"/>
                </a:lnTo>
                <a:lnTo>
                  <a:pt x="714425" y="1574800"/>
                </a:lnTo>
                <a:lnTo>
                  <a:pt x="694016" y="1498600"/>
                </a:lnTo>
                <a:lnTo>
                  <a:pt x="699820" y="1473200"/>
                </a:lnTo>
                <a:close/>
              </a:path>
              <a:path w="8147684" h="4229100">
                <a:moveTo>
                  <a:pt x="3140583" y="1727200"/>
                </a:moveTo>
                <a:lnTo>
                  <a:pt x="3134741" y="1739900"/>
                </a:lnTo>
                <a:lnTo>
                  <a:pt x="3138136" y="1734292"/>
                </a:lnTo>
                <a:lnTo>
                  <a:pt x="3140583" y="1727200"/>
                </a:lnTo>
                <a:close/>
              </a:path>
              <a:path w="8147684" h="4229100">
                <a:moveTo>
                  <a:pt x="4957191" y="1651000"/>
                </a:moveTo>
                <a:lnTo>
                  <a:pt x="4913503" y="1714500"/>
                </a:lnTo>
                <a:lnTo>
                  <a:pt x="4849368" y="1727200"/>
                </a:lnTo>
                <a:lnTo>
                  <a:pt x="4986375" y="1727200"/>
                </a:lnTo>
                <a:lnTo>
                  <a:pt x="4968875" y="1714500"/>
                </a:lnTo>
                <a:lnTo>
                  <a:pt x="4957191" y="1651000"/>
                </a:lnTo>
                <a:close/>
              </a:path>
              <a:path w="8147684" h="4229100">
                <a:moveTo>
                  <a:pt x="4831842" y="1663700"/>
                </a:moveTo>
                <a:lnTo>
                  <a:pt x="4820158" y="1676400"/>
                </a:lnTo>
                <a:lnTo>
                  <a:pt x="4820158" y="1701800"/>
                </a:lnTo>
                <a:lnTo>
                  <a:pt x="4831842" y="1701800"/>
                </a:lnTo>
                <a:lnTo>
                  <a:pt x="4837683" y="1676400"/>
                </a:lnTo>
                <a:lnTo>
                  <a:pt x="4831842" y="1663700"/>
                </a:lnTo>
                <a:close/>
              </a:path>
              <a:path w="8147684" h="4229100">
                <a:moveTo>
                  <a:pt x="1525850" y="1511300"/>
                </a:moveTo>
                <a:lnTo>
                  <a:pt x="1382141" y="1511300"/>
                </a:lnTo>
                <a:lnTo>
                  <a:pt x="1373378" y="1524000"/>
                </a:lnTo>
                <a:lnTo>
                  <a:pt x="1411351" y="1524000"/>
                </a:lnTo>
                <a:lnTo>
                  <a:pt x="1415795" y="1536700"/>
                </a:lnTo>
                <a:lnTo>
                  <a:pt x="1460881" y="1536700"/>
                </a:lnTo>
                <a:lnTo>
                  <a:pt x="1475486" y="1562100"/>
                </a:lnTo>
                <a:lnTo>
                  <a:pt x="1466723" y="1600200"/>
                </a:lnTo>
                <a:lnTo>
                  <a:pt x="1478407" y="1600200"/>
                </a:lnTo>
                <a:lnTo>
                  <a:pt x="1466723" y="1612900"/>
                </a:lnTo>
                <a:lnTo>
                  <a:pt x="1501775" y="1689100"/>
                </a:lnTo>
                <a:lnTo>
                  <a:pt x="1507617" y="1689100"/>
                </a:lnTo>
                <a:lnTo>
                  <a:pt x="1525016" y="1663700"/>
                </a:lnTo>
                <a:lnTo>
                  <a:pt x="1522603" y="1587500"/>
                </a:lnTo>
                <a:lnTo>
                  <a:pt x="1527937" y="1574800"/>
                </a:lnTo>
                <a:lnTo>
                  <a:pt x="1525850" y="1511300"/>
                </a:lnTo>
                <a:close/>
              </a:path>
              <a:path w="8147684" h="4229100">
                <a:moveTo>
                  <a:pt x="734822" y="1625600"/>
                </a:moveTo>
                <a:lnTo>
                  <a:pt x="734822" y="1638300"/>
                </a:lnTo>
                <a:lnTo>
                  <a:pt x="737325" y="1638300"/>
                </a:lnTo>
                <a:lnTo>
                  <a:pt x="734822" y="1625600"/>
                </a:lnTo>
                <a:close/>
              </a:path>
              <a:path w="8147684" h="4229100">
                <a:moveTo>
                  <a:pt x="4091178" y="1435100"/>
                </a:moveTo>
                <a:lnTo>
                  <a:pt x="4047350" y="1447800"/>
                </a:lnTo>
                <a:lnTo>
                  <a:pt x="4032885" y="1473200"/>
                </a:lnTo>
                <a:lnTo>
                  <a:pt x="4038727" y="1498600"/>
                </a:lnTo>
                <a:lnTo>
                  <a:pt x="3994912" y="1511300"/>
                </a:lnTo>
                <a:lnTo>
                  <a:pt x="4756023" y="1511300"/>
                </a:lnTo>
                <a:lnTo>
                  <a:pt x="4756023" y="1524000"/>
                </a:lnTo>
                <a:lnTo>
                  <a:pt x="4887201" y="1638300"/>
                </a:lnTo>
                <a:lnTo>
                  <a:pt x="4930902" y="1638300"/>
                </a:lnTo>
                <a:lnTo>
                  <a:pt x="4948428" y="1625600"/>
                </a:lnTo>
                <a:lnTo>
                  <a:pt x="6555927" y="1625600"/>
                </a:lnTo>
                <a:lnTo>
                  <a:pt x="6566776" y="1587500"/>
                </a:lnTo>
                <a:lnTo>
                  <a:pt x="6578473" y="1587500"/>
                </a:lnTo>
                <a:lnTo>
                  <a:pt x="6572631" y="1562100"/>
                </a:lnTo>
                <a:lnTo>
                  <a:pt x="6578473" y="1562100"/>
                </a:lnTo>
                <a:lnTo>
                  <a:pt x="6575552" y="1549400"/>
                </a:lnTo>
                <a:lnTo>
                  <a:pt x="6566776" y="1549400"/>
                </a:lnTo>
                <a:lnTo>
                  <a:pt x="6575552" y="1536700"/>
                </a:lnTo>
                <a:lnTo>
                  <a:pt x="6552311" y="1524000"/>
                </a:lnTo>
                <a:lnTo>
                  <a:pt x="6526009" y="1524000"/>
                </a:lnTo>
                <a:lnTo>
                  <a:pt x="6558026" y="1498600"/>
                </a:lnTo>
                <a:lnTo>
                  <a:pt x="4251579" y="1498600"/>
                </a:lnTo>
                <a:lnTo>
                  <a:pt x="4166984" y="1485900"/>
                </a:lnTo>
                <a:lnTo>
                  <a:pt x="4155300" y="1473200"/>
                </a:lnTo>
                <a:lnTo>
                  <a:pt x="4108577" y="1460500"/>
                </a:lnTo>
                <a:lnTo>
                  <a:pt x="4105782" y="1447800"/>
                </a:lnTo>
                <a:lnTo>
                  <a:pt x="4091178" y="1435100"/>
                </a:lnTo>
                <a:close/>
              </a:path>
              <a:path w="8147684" h="4229100">
                <a:moveTo>
                  <a:pt x="4732642" y="1536700"/>
                </a:moveTo>
                <a:lnTo>
                  <a:pt x="4350626" y="1536700"/>
                </a:lnTo>
                <a:lnTo>
                  <a:pt x="4382770" y="1587500"/>
                </a:lnTo>
                <a:lnTo>
                  <a:pt x="4400283" y="1587500"/>
                </a:lnTo>
                <a:lnTo>
                  <a:pt x="4411967" y="1549400"/>
                </a:lnTo>
                <a:lnTo>
                  <a:pt x="4738484" y="1549400"/>
                </a:lnTo>
                <a:lnTo>
                  <a:pt x="4732642" y="1536700"/>
                </a:lnTo>
                <a:close/>
              </a:path>
              <a:path w="8147684" h="4229100">
                <a:moveTo>
                  <a:pt x="1294638" y="1549400"/>
                </a:moveTo>
                <a:lnTo>
                  <a:pt x="1265555" y="1549400"/>
                </a:lnTo>
                <a:lnTo>
                  <a:pt x="1288923" y="1562100"/>
                </a:lnTo>
                <a:lnTo>
                  <a:pt x="1294638" y="1549400"/>
                </a:lnTo>
                <a:close/>
              </a:path>
              <a:path w="8147684" h="4229100">
                <a:moveTo>
                  <a:pt x="1318006" y="1524000"/>
                </a:moveTo>
                <a:lnTo>
                  <a:pt x="1309243" y="1536700"/>
                </a:lnTo>
                <a:lnTo>
                  <a:pt x="1253871" y="1536700"/>
                </a:lnTo>
                <a:lnTo>
                  <a:pt x="1268476" y="1549400"/>
                </a:lnTo>
                <a:lnTo>
                  <a:pt x="1294638" y="1549400"/>
                </a:lnTo>
                <a:lnTo>
                  <a:pt x="1309243" y="1562100"/>
                </a:lnTo>
                <a:lnTo>
                  <a:pt x="1315085" y="1562100"/>
                </a:lnTo>
                <a:lnTo>
                  <a:pt x="1306322" y="1549400"/>
                </a:lnTo>
                <a:lnTo>
                  <a:pt x="1318006" y="1524000"/>
                </a:lnTo>
                <a:close/>
              </a:path>
              <a:path w="8147684" h="4229100">
                <a:moveTo>
                  <a:pt x="1180973" y="1548130"/>
                </a:moveTo>
                <a:lnTo>
                  <a:pt x="1178052" y="1549400"/>
                </a:lnTo>
                <a:lnTo>
                  <a:pt x="1180973" y="1549400"/>
                </a:lnTo>
                <a:lnTo>
                  <a:pt x="1180973" y="1548130"/>
                </a:lnTo>
                <a:close/>
              </a:path>
              <a:path w="8147684" h="4229100">
                <a:moveTo>
                  <a:pt x="1253871" y="1536700"/>
                </a:moveTo>
                <a:lnTo>
                  <a:pt x="1207262" y="1536700"/>
                </a:lnTo>
                <a:lnTo>
                  <a:pt x="1248029" y="1549400"/>
                </a:lnTo>
                <a:lnTo>
                  <a:pt x="1253871" y="1536700"/>
                </a:lnTo>
                <a:close/>
              </a:path>
              <a:path w="8147684" h="4229100">
                <a:moveTo>
                  <a:pt x="1207262" y="1536700"/>
                </a:moveTo>
                <a:lnTo>
                  <a:pt x="1180973" y="1536700"/>
                </a:lnTo>
                <a:lnTo>
                  <a:pt x="1180973" y="1548130"/>
                </a:lnTo>
                <a:lnTo>
                  <a:pt x="1207262" y="1536700"/>
                </a:lnTo>
                <a:close/>
              </a:path>
              <a:path w="8147684" h="4229100">
                <a:moveTo>
                  <a:pt x="1382141" y="1511300"/>
                </a:moveTo>
                <a:lnTo>
                  <a:pt x="1355979" y="1511300"/>
                </a:lnTo>
                <a:lnTo>
                  <a:pt x="1353058" y="1524000"/>
                </a:lnTo>
                <a:lnTo>
                  <a:pt x="1367663" y="1524000"/>
                </a:lnTo>
                <a:lnTo>
                  <a:pt x="1382141" y="1511300"/>
                </a:lnTo>
                <a:close/>
              </a:path>
              <a:path w="8147684" h="4229100">
                <a:moveTo>
                  <a:pt x="4336161" y="1485900"/>
                </a:moveTo>
                <a:lnTo>
                  <a:pt x="4304017" y="1485900"/>
                </a:lnTo>
                <a:lnTo>
                  <a:pt x="4251579" y="1498600"/>
                </a:lnTo>
                <a:lnTo>
                  <a:pt x="4347718" y="1498600"/>
                </a:lnTo>
                <a:lnTo>
                  <a:pt x="4336161" y="1485900"/>
                </a:lnTo>
                <a:close/>
              </a:path>
              <a:path w="8147684" h="4229100">
                <a:moveTo>
                  <a:pt x="6441440" y="1282700"/>
                </a:moveTo>
                <a:lnTo>
                  <a:pt x="6429756" y="1308100"/>
                </a:lnTo>
                <a:lnTo>
                  <a:pt x="4408932" y="1308100"/>
                </a:lnTo>
                <a:lnTo>
                  <a:pt x="4391533" y="1485900"/>
                </a:lnTo>
                <a:lnTo>
                  <a:pt x="4347718" y="1498600"/>
                </a:lnTo>
                <a:lnTo>
                  <a:pt x="6555092" y="1498600"/>
                </a:lnTo>
                <a:lnTo>
                  <a:pt x="6520167" y="1473200"/>
                </a:lnTo>
                <a:lnTo>
                  <a:pt x="6505575" y="1473200"/>
                </a:lnTo>
                <a:lnTo>
                  <a:pt x="6514325" y="1460500"/>
                </a:lnTo>
                <a:lnTo>
                  <a:pt x="6539547" y="1460500"/>
                </a:lnTo>
                <a:lnTo>
                  <a:pt x="6450203" y="1371600"/>
                </a:lnTo>
                <a:lnTo>
                  <a:pt x="6464808" y="1346200"/>
                </a:lnTo>
                <a:lnTo>
                  <a:pt x="6458966" y="1333500"/>
                </a:lnTo>
                <a:lnTo>
                  <a:pt x="6464808" y="1333500"/>
                </a:lnTo>
                <a:lnTo>
                  <a:pt x="6473444" y="1320800"/>
                </a:lnTo>
                <a:lnTo>
                  <a:pt x="6470650" y="1320800"/>
                </a:lnTo>
                <a:lnTo>
                  <a:pt x="6505575" y="1308100"/>
                </a:lnTo>
                <a:lnTo>
                  <a:pt x="6505575" y="1295400"/>
                </a:lnTo>
                <a:lnTo>
                  <a:pt x="6441440" y="1282700"/>
                </a:lnTo>
                <a:close/>
              </a:path>
              <a:path w="8147684" h="4229100">
                <a:moveTo>
                  <a:pt x="6782561" y="1422400"/>
                </a:moveTo>
                <a:lnTo>
                  <a:pt x="6727190" y="1422400"/>
                </a:lnTo>
                <a:lnTo>
                  <a:pt x="6738874" y="1435100"/>
                </a:lnTo>
                <a:lnTo>
                  <a:pt x="6747636" y="1435100"/>
                </a:lnTo>
                <a:lnTo>
                  <a:pt x="6756400" y="1447800"/>
                </a:lnTo>
                <a:lnTo>
                  <a:pt x="6759308" y="1485900"/>
                </a:lnTo>
                <a:lnTo>
                  <a:pt x="6773926" y="1498600"/>
                </a:lnTo>
                <a:lnTo>
                  <a:pt x="6773926" y="1473200"/>
                </a:lnTo>
                <a:lnTo>
                  <a:pt x="6789572" y="1473200"/>
                </a:lnTo>
                <a:lnTo>
                  <a:pt x="6782561" y="1422400"/>
                </a:lnTo>
                <a:close/>
              </a:path>
              <a:path w="8147684" h="4229100">
                <a:moveTo>
                  <a:pt x="6789572" y="1473200"/>
                </a:moveTo>
                <a:lnTo>
                  <a:pt x="6773926" y="1473200"/>
                </a:lnTo>
                <a:lnTo>
                  <a:pt x="6779640" y="1498600"/>
                </a:lnTo>
                <a:lnTo>
                  <a:pt x="6782561" y="1498600"/>
                </a:lnTo>
                <a:lnTo>
                  <a:pt x="6782561" y="1485900"/>
                </a:lnTo>
                <a:lnTo>
                  <a:pt x="6791325" y="1485900"/>
                </a:lnTo>
                <a:lnTo>
                  <a:pt x="6789572" y="1473200"/>
                </a:lnTo>
                <a:close/>
              </a:path>
              <a:path w="8147684" h="4229100">
                <a:moveTo>
                  <a:pt x="586117" y="1282700"/>
                </a:moveTo>
                <a:lnTo>
                  <a:pt x="580275" y="1295400"/>
                </a:lnTo>
                <a:lnTo>
                  <a:pt x="586117" y="1320800"/>
                </a:lnTo>
                <a:lnTo>
                  <a:pt x="580275" y="1333500"/>
                </a:lnTo>
                <a:lnTo>
                  <a:pt x="594880" y="1371600"/>
                </a:lnTo>
                <a:lnTo>
                  <a:pt x="591934" y="1384300"/>
                </a:lnTo>
                <a:lnTo>
                  <a:pt x="600684" y="1384300"/>
                </a:lnTo>
                <a:lnTo>
                  <a:pt x="612355" y="1397000"/>
                </a:lnTo>
                <a:lnTo>
                  <a:pt x="656094" y="1473200"/>
                </a:lnTo>
                <a:lnTo>
                  <a:pt x="699820" y="1473200"/>
                </a:lnTo>
                <a:lnTo>
                  <a:pt x="717334" y="1485900"/>
                </a:lnTo>
                <a:lnTo>
                  <a:pt x="1530858" y="1485900"/>
                </a:lnTo>
                <a:lnTo>
                  <a:pt x="1548384" y="1447800"/>
                </a:lnTo>
                <a:lnTo>
                  <a:pt x="1551305" y="1447800"/>
                </a:lnTo>
                <a:lnTo>
                  <a:pt x="1592199" y="1422400"/>
                </a:lnTo>
                <a:lnTo>
                  <a:pt x="1630045" y="1397000"/>
                </a:lnTo>
                <a:lnTo>
                  <a:pt x="1638808" y="1397000"/>
                </a:lnTo>
                <a:lnTo>
                  <a:pt x="1647570" y="1384300"/>
                </a:lnTo>
                <a:lnTo>
                  <a:pt x="1673860" y="1371600"/>
                </a:lnTo>
                <a:lnTo>
                  <a:pt x="1670812" y="1371600"/>
                </a:lnTo>
                <a:lnTo>
                  <a:pt x="1662049" y="1358900"/>
                </a:lnTo>
                <a:lnTo>
                  <a:pt x="1694180" y="1346200"/>
                </a:lnTo>
                <a:lnTo>
                  <a:pt x="1673860" y="1346200"/>
                </a:lnTo>
                <a:lnTo>
                  <a:pt x="1676654" y="1333500"/>
                </a:lnTo>
                <a:lnTo>
                  <a:pt x="1697101" y="1333500"/>
                </a:lnTo>
                <a:lnTo>
                  <a:pt x="1697101" y="1320800"/>
                </a:lnTo>
                <a:lnTo>
                  <a:pt x="1694180" y="1308100"/>
                </a:lnTo>
                <a:lnTo>
                  <a:pt x="1688338" y="1308100"/>
                </a:lnTo>
                <a:lnTo>
                  <a:pt x="1673860" y="1295400"/>
                </a:lnTo>
                <a:lnTo>
                  <a:pt x="591934" y="1295400"/>
                </a:lnTo>
                <a:lnTo>
                  <a:pt x="586117" y="1282700"/>
                </a:lnTo>
                <a:close/>
              </a:path>
              <a:path w="8147684" h="4229100">
                <a:moveTo>
                  <a:pt x="6539547" y="1460500"/>
                </a:moveTo>
                <a:lnTo>
                  <a:pt x="6514325" y="1460500"/>
                </a:lnTo>
                <a:lnTo>
                  <a:pt x="6552311" y="1473200"/>
                </a:lnTo>
                <a:lnTo>
                  <a:pt x="6539547" y="1460500"/>
                </a:lnTo>
                <a:close/>
              </a:path>
              <a:path w="8147684" h="4229100">
                <a:moveTo>
                  <a:pt x="1551305" y="1447800"/>
                </a:moveTo>
                <a:lnTo>
                  <a:pt x="1548384" y="1447800"/>
                </a:lnTo>
                <a:lnTo>
                  <a:pt x="1548384" y="1460500"/>
                </a:lnTo>
                <a:lnTo>
                  <a:pt x="1551305" y="1460500"/>
                </a:lnTo>
                <a:lnTo>
                  <a:pt x="1551305" y="1447800"/>
                </a:lnTo>
                <a:close/>
              </a:path>
              <a:path w="8147684" h="4229100">
                <a:moveTo>
                  <a:pt x="6747636" y="1435100"/>
                </a:moveTo>
                <a:lnTo>
                  <a:pt x="6730111" y="1435100"/>
                </a:lnTo>
                <a:lnTo>
                  <a:pt x="6738874" y="1447800"/>
                </a:lnTo>
                <a:lnTo>
                  <a:pt x="6747636" y="1435100"/>
                </a:lnTo>
                <a:close/>
              </a:path>
              <a:path w="8147684" h="4229100">
                <a:moveTo>
                  <a:pt x="6832219" y="1397000"/>
                </a:moveTo>
                <a:lnTo>
                  <a:pt x="6811759" y="1397000"/>
                </a:lnTo>
                <a:lnTo>
                  <a:pt x="6808851" y="1409700"/>
                </a:lnTo>
                <a:lnTo>
                  <a:pt x="6794233" y="1409700"/>
                </a:lnTo>
                <a:lnTo>
                  <a:pt x="6785483" y="1422400"/>
                </a:lnTo>
                <a:lnTo>
                  <a:pt x="6797167" y="1435100"/>
                </a:lnTo>
                <a:lnTo>
                  <a:pt x="6805917" y="1447800"/>
                </a:lnTo>
                <a:lnTo>
                  <a:pt x="6829298" y="1422400"/>
                </a:lnTo>
                <a:lnTo>
                  <a:pt x="6838061" y="1422400"/>
                </a:lnTo>
                <a:lnTo>
                  <a:pt x="6843903" y="1409700"/>
                </a:lnTo>
                <a:lnTo>
                  <a:pt x="6808851" y="1409700"/>
                </a:lnTo>
                <a:lnTo>
                  <a:pt x="6797167" y="1397000"/>
                </a:lnTo>
                <a:lnTo>
                  <a:pt x="6832219" y="1397000"/>
                </a:lnTo>
                <a:close/>
              </a:path>
              <a:path w="8147684" h="4229100">
                <a:moveTo>
                  <a:pt x="6753479" y="1409700"/>
                </a:moveTo>
                <a:lnTo>
                  <a:pt x="6741795" y="1409700"/>
                </a:lnTo>
                <a:lnTo>
                  <a:pt x="6730111" y="1422400"/>
                </a:lnTo>
                <a:lnTo>
                  <a:pt x="6765150" y="1422400"/>
                </a:lnTo>
                <a:lnTo>
                  <a:pt x="6753479" y="1409700"/>
                </a:lnTo>
                <a:close/>
              </a:path>
              <a:path w="8147684" h="4229100">
                <a:moveTo>
                  <a:pt x="6770992" y="1409700"/>
                </a:moveTo>
                <a:lnTo>
                  <a:pt x="6765150" y="1422400"/>
                </a:lnTo>
                <a:lnTo>
                  <a:pt x="6773926" y="1422400"/>
                </a:lnTo>
                <a:lnTo>
                  <a:pt x="6770992" y="1409700"/>
                </a:lnTo>
                <a:close/>
              </a:path>
              <a:path w="8147684" h="4229100">
                <a:moveTo>
                  <a:pt x="6884670" y="1384300"/>
                </a:moveTo>
                <a:lnTo>
                  <a:pt x="6852526" y="1384300"/>
                </a:lnTo>
                <a:lnTo>
                  <a:pt x="6849745" y="1397000"/>
                </a:lnTo>
                <a:lnTo>
                  <a:pt x="6870065" y="1422400"/>
                </a:lnTo>
                <a:lnTo>
                  <a:pt x="6890511" y="1397000"/>
                </a:lnTo>
                <a:lnTo>
                  <a:pt x="6884670" y="1384300"/>
                </a:lnTo>
                <a:close/>
              </a:path>
              <a:path w="8147684" h="4229100">
                <a:moveTo>
                  <a:pt x="1638808" y="1397000"/>
                </a:moveTo>
                <a:lnTo>
                  <a:pt x="1630045" y="1397000"/>
                </a:lnTo>
                <a:lnTo>
                  <a:pt x="1630045" y="1409700"/>
                </a:lnTo>
                <a:lnTo>
                  <a:pt x="1638808" y="1397000"/>
                </a:lnTo>
                <a:close/>
              </a:path>
              <a:path w="8147684" h="4229100">
                <a:moveTo>
                  <a:pt x="6826377" y="1346200"/>
                </a:moveTo>
                <a:lnTo>
                  <a:pt x="6770992" y="1371600"/>
                </a:lnTo>
                <a:lnTo>
                  <a:pt x="6750558" y="1409700"/>
                </a:lnTo>
                <a:lnTo>
                  <a:pt x="6782561" y="1409700"/>
                </a:lnTo>
                <a:lnTo>
                  <a:pt x="6779640" y="1397000"/>
                </a:lnTo>
                <a:lnTo>
                  <a:pt x="6852526" y="1384300"/>
                </a:lnTo>
                <a:lnTo>
                  <a:pt x="6884670" y="1384300"/>
                </a:lnTo>
                <a:lnTo>
                  <a:pt x="6878828" y="1371600"/>
                </a:lnTo>
                <a:lnTo>
                  <a:pt x="6937108" y="1371600"/>
                </a:lnTo>
                <a:lnTo>
                  <a:pt x="6940042" y="1358900"/>
                </a:lnTo>
                <a:lnTo>
                  <a:pt x="6835140" y="1358900"/>
                </a:lnTo>
                <a:lnTo>
                  <a:pt x="6826377" y="1346200"/>
                </a:lnTo>
                <a:close/>
              </a:path>
              <a:path w="8147684" h="4229100">
                <a:moveTo>
                  <a:pt x="6645529" y="1384300"/>
                </a:moveTo>
                <a:lnTo>
                  <a:pt x="6628117" y="1384300"/>
                </a:lnTo>
                <a:lnTo>
                  <a:pt x="6639686" y="1397000"/>
                </a:lnTo>
                <a:lnTo>
                  <a:pt x="6645529" y="1384300"/>
                </a:lnTo>
                <a:close/>
              </a:path>
              <a:path w="8147684" h="4229100">
                <a:moveTo>
                  <a:pt x="4379849" y="1346200"/>
                </a:moveTo>
                <a:lnTo>
                  <a:pt x="4327398" y="1371600"/>
                </a:lnTo>
                <a:lnTo>
                  <a:pt x="4347718" y="1384300"/>
                </a:lnTo>
                <a:lnTo>
                  <a:pt x="4371086" y="1371600"/>
                </a:lnTo>
                <a:lnTo>
                  <a:pt x="4379849" y="1358900"/>
                </a:lnTo>
                <a:lnTo>
                  <a:pt x="4379849" y="1346200"/>
                </a:lnTo>
                <a:close/>
              </a:path>
              <a:path w="8147684" h="4229100">
                <a:moveTo>
                  <a:pt x="6598915" y="1206500"/>
                </a:moveTo>
                <a:lnTo>
                  <a:pt x="6508483" y="1206500"/>
                </a:lnTo>
                <a:lnTo>
                  <a:pt x="6520167" y="1219200"/>
                </a:lnTo>
                <a:lnTo>
                  <a:pt x="6523101" y="1219200"/>
                </a:lnTo>
                <a:lnTo>
                  <a:pt x="6543548" y="1231900"/>
                </a:lnTo>
                <a:lnTo>
                  <a:pt x="6546469" y="1244600"/>
                </a:lnTo>
                <a:lnTo>
                  <a:pt x="6555092" y="1257300"/>
                </a:lnTo>
                <a:lnTo>
                  <a:pt x="6543548" y="1270000"/>
                </a:lnTo>
                <a:lnTo>
                  <a:pt x="6572631" y="1270000"/>
                </a:lnTo>
                <a:lnTo>
                  <a:pt x="6613525" y="1308100"/>
                </a:lnTo>
                <a:lnTo>
                  <a:pt x="6595999" y="1308100"/>
                </a:lnTo>
                <a:lnTo>
                  <a:pt x="6633845" y="1371600"/>
                </a:lnTo>
                <a:lnTo>
                  <a:pt x="6630924" y="1384300"/>
                </a:lnTo>
                <a:lnTo>
                  <a:pt x="6660134" y="1384300"/>
                </a:lnTo>
                <a:lnTo>
                  <a:pt x="6663042" y="1371600"/>
                </a:lnTo>
                <a:lnTo>
                  <a:pt x="6689344" y="1371600"/>
                </a:lnTo>
                <a:lnTo>
                  <a:pt x="6689344" y="1333500"/>
                </a:lnTo>
                <a:lnTo>
                  <a:pt x="6587236" y="1219200"/>
                </a:lnTo>
                <a:lnTo>
                  <a:pt x="6598915" y="1206500"/>
                </a:lnTo>
                <a:close/>
              </a:path>
              <a:path w="8147684" h="4229100">
                <a:moveTo>
                  <a:pt x="6887590" y="1371600"/>
                </a:moveTo>
                <a:lnTo>
                  <a:pt x="6878828" y="1371600"/>
                </a:lnTo>
                <a:lnTo>
                  <a:pt x="6887590" y="1384300"/>
                </a:lnTo>
                <a:lnTo>
                  <a:pt x="6887590" y="1371600"/>
                </a:lnTo>
                <a:close/>
              </a:path>
              <a:path w="8147684" h="4229100">
                <a:moveTo>
                  <a:pt x="6931279" y="1371600"/>
                </a:moveTo>
                <a:lnTo>
                  <a:pt x="6887590" y="1371600"/>
                </a:lnTo>
                <a:lnTo>
                  <a:pt x="6890511" y="1384300"/>
                </a:lnTo>
                <a:lnTo>
                  <a:pt x="6919709" y="1384300"/>
                </a:lnTo>
                <a:lnTo>
                  <a:pt x="6931279" y="1371600"/>
                </a:lnTo>
                <a:close/>
              </a:path>
              <a:path w="8147684" h="4229100">
                <a:moveTo>
                  <a:pt x="3467100" y="1358900"/>
                </a:moveTo>
                <a:lnTo>
                  <a:pt x="3435096" y="1371600"/>
                </a:lnTo>
                <a:lnTo>
                  <a:pt x="3487547" y="1371600"/>
                </a:lnTo>
                <a:lnTo>
                  <a:pt x="3467100" y="1358900"/>
                </a:lnTo>
                <a:close/>
              </a:path>
              <a:path w="8147684" h="4229100">
                <a:moveTo>
                  <a:pt x="3805428" y="1308100"/>
                </a:moveTo>
                <a:lnTo>
                  <a:pt x="3715004" y="1308100"/>
                </a:lnTo>
                <a:lnTo>
                  <a:pt x="3487547" y="1371600"/>
                </a:lnTo>
                <a:lnTo>
                  <a:pt x="3800559" y="1371600"/>
                </a:lnTo>
                <a:lnTo>
                  <a:pt x="3808349" y="1358900"/>
                </a:lnTo>
                <a:lnTo>
                  <a:pt x="3796665" y="1346200"/>
                </a:lnTo>
                <a:lnTo>
                  <a:pt x="3805428" y="1308100"/>
                </a:lnTo>
                <a:close/>
              </a:path>
              <a:path w="8147684" h="4229100">
                <a:moveTo>
                  <a:pt x="4117340" y="1346200"/>
                </a:moveTo>
                <a:lnTo>
                  <a:pt x="4114419" y="1358900"/>
                </a:lnTo>
                <a:lnTo>
                  <a:pt x="4143629" y="1371600"/>
                </a:lnTo>
                <a:lnTo>
                  <a:pt x="4166984" y="1371600"/>
                </a:lnTo>
                <a:lnTo>
                  <a:pt x="4164076" y="1358900"/>
                </a:lnTo>
                <a:lnTo>
                  <a:pt x="4129024" y="1358900"/>
                </a:lnTo>
                <a:lnTo>
                  <a:pt x="4117340" y="1346200"/>
                </a:lnTo>
                <a:close/>
              </a:path>
              <a:path w="8147684" h="4229100">
                <a:moveTo>
                  <a:pt x="4181602" y="1358900"/>
                </a:moveTo>
                <a:lnTo>
                  <a:pt x="4166984" y="1371600"/>
                </a:lnTo>
                <a:lnTo>
                  <a:pt x="4169918" y="1371600"/>
                </a:lnTo>
                <a:lnTo>
                  <a:pt x="4181602" y="1358900"/>
                </a:lnTo>
                <a:close/>
              </a:path>
              <a:path w="8147684" h="4229100">
                <a:moveTo>
                  <a:pt x="6969252" y="1346200"/>
                </a:moveTo>
                <a:lnTo>
                  <a:pt x="6942950" y="1346200"/>
                </a:lnTo>
                <a:lnTo>
                  <a:pt x="6951726" y="1358900"/>
                </a:lnTo>
                <a:lnTo>
                  <a:pt x="6957567" y="1371600"/>
                </a:lnTo>
                <a:lnTo>
                  <a:pt x="6969252" y="1346200"/>
                </a:lnTo>
                <a:close/>
              </a:path>
              <a:path w="8147684" h="4229100">
                <a:moveTo>
                  <a:pt x="6858381" y="1295400"/>
                </a:moveTo>
                <a:lnTo>
                  <a:pt x="6846684" y="1295400"/>
                </a:lnTo>
                <a:lnTo>
                  <a:pt x="6852526" y="1346200"/>
                </a:lnTo>
                <a:lnTo>
                  <a:pt x="6835140" y="1358900"/>
                </a:lnTo>
                <a:lnTo>
                  <a:pt x="6945884" y="1358900"/>
                </a:lnTo>
                <a:lnTo>
                  <a:pt x="6942950" y="1346200"/>
                </a:lnTo>
                <a:lnTo>
                  <a:pt x="6969252" y="1346200"/>
                </a:lnTo>
                <a:lnTo>
                  <a:pt x="6957567" y="1333500"/>
                </a:lnTo>
                <a:lnTo>
                  <a:pt x="6948220" y="1308100"/>
                </a:lnTo>
                <a:lnTo>
                  <a:pt x="6855459" y="1308100"/>
                </a:lnTo>
                <a:lnTo>
                  <a:pt x="6858381" y="1295400"/>
                </a:lnTo>
                <a:close/>
              </a:path>
              <a:path w="8147684" h="4229100">
                <a:moveTo>
                  <a:pt x="3499230" y="1295400"/>
                </a:moveTo>
                <a:lnTo>
                  <a:pt x="3373881" y="1295400"/>
                </a:lnTo>
                <a:lnTo>
                  <a:pt x="3385439" y="1308100"/>
                </a:lnTo>
                <a:lnTo>
                  <a:pt x="3388360" y="1308100"/>
                </a:lnTo>
                <a:lnTo>
                  <a:pt x="3405886" y="1333500"/>
                </a:lnTo>
                <a:lnTo>
                  <a:pt x="3490468" y="1308100"/>
                </a:lnTo>
                <a:lnTo>
                  <a:pt x="3499230" y="1295400"/>
                </a:lnTo>
                <a:close/>
              </a:path>
              <a:path w="8147684" h="4229100">
                <a:moveTo>
                  <a:pt x="4286504" y="1308100"/>
                </a:moveTo>
                <a:lnTo>
                  <a:pt x="4222369" y="1308100"/>
                </a:lnTo>
                <a:lnTo>
                  <a:pt x="4204843" y="1320800"/>
                </a:lnTo>
                <a:lnTo>
                  <a:pt x="4236974" y="1320800"/>
                </a:lnTo>
                <a:lnTo>
                  <a:pt x="4263250" y="1333500"/>
                </a:lnTo>
                <a:lnTo>
                  <a:pt x="4280662" y="1333500"/>
                </a:lnTo>
                <a:lnTo>
                  <a:pt x="4286504" y="1308100"/>
                </a:lnTo>
                <a:close/>
              </a:path>
              <a:path w="8147684" h="4229100">
                <a:moveTo>
                  <a:pt x="4408932" y="1308100"/>
                </a:moveTo>
                <a:lnTo>
                  <a:pt x="4286504" y="1308100"/>
                </a:lnTo>
                <a:lnTo>
                  <a:pt x="4336161" y="1333500"/>
                </a:lnTo>
                <a:lnTo>
                  <a:pt x="4359402" y="1333500"/>
                </a:lnTo>
                <a:lnTo>
                  <a:pt x="4376928" y="1320800"/>
                </a:lnTo>
                <a:lnTo>
                  <a:pt x="4397375" y="1320800"/>
                </a:lnTo>
                <a:lnTo>
                  <a:pt x="4408932" y="1308100"/>
                </a:lnTo>
                <a:close/>
              </a:path>
              <a:path w="8147684" h="4229100">
                <a:moveTo>
                  <a:pt x="3916172" y="1270000"/>
                </a:moveTo>
                <a:lnTo>
                  <a:pt x="3846195" y="1270000"/>
                </a:lnTo>
                <a:lnTo>
                  <a:pt x="3907408" y="1320800"/>
                </a:lnTo>
                <a:lnTo>
                  <a:pt x="3910329" y="1308100"/>
                </a:lnTo>
                <a:lnTo>
                  <a:pt x="3907408" y="1295400"/>
                </a:lnTo>
                <a:lnTo>
                  <a:pt x="3916172" y="1270000"/>
                </a:lnTo>
                <a:close/>
              </a:path>
              <a:path w="8147684" h="4229100">
                <a:moveTo>
                  <a:pt x="4082415" y="1244600"/>
                </a:moveTo>
                <a:lnTo>
                  <a:pt x="4038727" y="1244600"/>
                </a:lnTo>
                <a:lnTo>
                  <a:pt x="4047350" y="1257300"/>
                </a:lnTo>
                <a:lnTo>
                  <a:pt x="4079494" y="1257300"/>
                </a:lnTo>
                <a:lnTo>
                  <a:pt x="4091178" y="1270000"/>
                </a:lnTo>
                <a:lnTo>
                  <a:pt x="4053192" y="1270000"/>
                </a:lnTo>
                <a:lnTo>
                  <a:pt x="4070730" y="1320800"/>
                </a:lnTo>
                <a:lnTo>
                  <a:pt x="4102862" y="1320800"/>
                </a:lnTo>
                <a:lnTo>
                  <a:pt x="4091178" y="1282700"/>
                </a:lnTo>
                <a:lnTo>
                  <a:pt x="4111625" y="1282700"/>
                </a:lnTo>
                <a:lnTo>
                  <a:pt x="4117340" y="1270000"/>
                </a:lnTo>
                <a:lnTo>
                  <a:pt x="4082415" y="1244600"/>
                </a:lnTo>
                <a:close/>
              </a:path>
              <a:path w="8147684" h="4229100">
                <a:moveTo>
                  <a:pt x="1762252" y="1219200"/>
                </a:moveTo>
                <a:lnTo>
                  <a:pt x="1723389" y="1219200"/>
                </a:lnTo>
                <a:lnTo>
                  <a:pt x="1723389" y="1231900"/>
                </a:lnTo>
                <a:lnTo>
                  <a:pt x="1711706" y="1244600"/>
                </a:lnTo>
                <a:lnTo>
                  <a:pt x="1714627" y="1244600"/>
                </a:lnTo>
                <a:lnTo>
                  <a:pt x="1705864" y="1257300"/>
                </a:lnTo>
                <a:lnTo>
                  <a:pt x="1714627" y="1257300"/>
                </a:lnTo>
                <a:lnTo>
                  <a:pt x="1711706" y="1270000"/>
                </a:lnTo>
                <a:lnTo>
                  <a:pt x="1714627" y="1270000"/>
                </a:lnTo>
                <a:lnTo>
                  <a:pt x="1702943" y="1308100"/>
                </a:lnTo>
                <a:lnTo>
                  <a:pt x="1732152" y="1257300"/>
                </a:lnTo>
                <a:lnTo>
                  <a:pt x="1732152" y="1231900"/>
                </a:lnTo>
                <a:lnTo>
                  <a:pt x="1751583" y="1231900"/>
                </a:lnTo>
                <a:lnTo>
                  <a:pt x="1762252" y="1219200"/>
                </a:lnTo>
                <a:close/>
              </a:path>
              <a:path w="8147684" h="4229100">
                <a:moveTo>
                  <a:pt x="3531235" y="1257300"/>
                </a:moveTo>
                <a:lnTo>
                  <a:pt x="3327019" y="1257300"/>
                </a:lnTo>
                <a:lnTo>
                  <a:pt x="3321304" y="1308100"/>
                </a:lnTo>
                <a:lnTo>
                  <a:pt x="3373881" y="1295400"/>
                </a:lnTo>
                <a:lnTo>
                  <a:pt x="3499230" y="1295400"/>
                </a:lnTo>
                <a:lnTo>
                  <a:pt x="3522472" y="1282700"/>
                </a:lnTo>
                <a:lnTo>
                  <a:pt x="3531235" y="1257300"/>
                </a:lnTo>
                <a:close/>
              </a:path>
              <a:path w="8147684" h="4229100">
                <a:moveTo>
                  <a:pt x="3779139" y="1295400"/>
                </a:moveTo>
                <a:lnTo>
                  <a:pt x="3729609" y="1308100"/>
                </a:lnTo>
                <a:lnTo>
                  <a:pt x="3787902" y="1308100"/>
                </a:lnTo>
                <a:lnTo>
                  <a:pt x="3779139" y="1295400"/>
                </a:lnTo>
                <a:close/>
              </a:path>
              <a:path w="8147684" h="4229100">
                <a:moveTo>
                  <a:pt x="4720958" y="990600"/>
                </a:moveTo>
                <a:lnTo>
                  <a:pt x="4438142" y="990600"/>
                </a:lnTo>
                <a:lnTo>
                  <a:pt x="4423537" y="1003300"/>
                </a:lnTo>
                <a:lnTo>
                  <a:pt x="4408932" y="1003300"/>
                </a:lnTo>
                <a:lnTo>
                  <a:pt x="4426458" y="1016000"/>
                </a:lnTo>
                <a:lnTo>
                  <a:pt x="4417695" y="1028700"/>
                </a:lnTo>
                <a:lnTo>
                  <a:pt x="4411967" y="1041400"/>
                </a:lnTo>
                <a:lnTo>
                  <a:pt x="4394454" y="1041400"/>
                </a:lnTo>
                <a:lnTo>
                  <a:pt x="4388612" y="1054100"/>
                </a:lnTo>
                <a:lnTo>
                  <a:pt x="4513961" y="1130300"/>
                </a:lnTo>
                <a:lnTo>
                  <a:pt x="4513961" y="1168400"/>
                </a:lnTo>
                <a:lnTo>
                  <a:pt x="4231132" y="1168400"/>
                </a:lnTo>
                <a:lnTo>
                  <a:pt x="4248658" y="1193800"/>
                </a:lnTo>
                <a:lnTo>
                  <a:pt x="4231132" y="1193800"/>
                </a:lnTo>
                <a:lnTo>
                  <a:pt x="4204843" y="1206500"/>
                </a:lnTo>
                <a:lnTo>
                  <a:pt x="4164076" y="1206500"/>
                </a:lnTo>
                <a:lnTo>
                  <a:pt x="4187444" y="1244600"/>
                </a:lnTo>
                <a:lnTo>
                  <a:pt x="4184383" y="1257300"/>
                </a:lnTo>
                <a:lnTo>
                  <a:pt x="4193158" y="1257300"/>
                </a:lnTo>
                <a:lnTo>
                  <a:pt x="4181602" y="1270000"/>
                </a:lnTo>
                <a:lnTo>
                  <a:pt x="4187444" y="1270000"/>
                </a:lnTo>
                <a:lnTo>
                  <a:pt x="4204843" y="1295400"/>
                </a:lnTo>
                <a:lnTo>
                  <a:pt x="4199001" y="1308100"/>
                </a:lnTo>
                <a:lnTo>
                  <a:pt x="4773409" y="1308100"/>
                </a:lnTo>
                <a:lnTo>
                  <a:pt x="4720958" y="1282700"/>
                </a:lnTo>
                <a:lnTo>
                  <a:pt x="4715129" y="1231900"/>
                </a:lnTo>
                <a:lnTo>
                  <a:pt x="4725839" y="1231900"/>
                </a:lnTo>
                <a:lnTo>
                  <a:pt x="4741418" y="1206500"/>
                </a:lnTo>
                <a:lnTo>
                  <a:pt x="4201909" y="1206500"/>
                </a:lnTo>
                <a:lnTo>
                  <a:pt x="4185064" y="1194293"/>
                </a:lnTo>
                <a:lnTo>
                  <a:pt x="4729403" y="1194293"/>
                </a:lnTo>
                <a:lnTo>
                  <a:pt x="4653915" y="1117600"/>
                </a:lnTo>
                <a:lnTo>
                  <a:pt x="4653915" y="1104900"/>
                </a:lnTo>
                <a:lnTo>
                  <a:pt x="4650994" y="1104900"/>
                </a:lnTo>
                <a:lnTo>
                  <a:pt x="4627753" y="1066800"/>
                </a:lnTo>
                <a:lnTo>
                  <a:pt x="4633468" y="1066800"/>
                </a:lnTo>
                <a:lnTo>
                  <a:pt x="4636376" y="1028700"/>
                </a:lnTo>
                <a:lnTo>
                  <a:pt x="4665599" y="1028700"/>
                </a:lnTo>
                <a:lnTo>
                  <a:pt x="4662678" y="1016000"/>
                </a:lnTo>
                <a:lnTo>
                  <a:pt x="4677283" y="1016000"/>
                </a:lnTo>
                <a:lnTo>
                  <a:pt x="4674362" y="1003300"/>
                </a:lnTo>
                <a:lnTo>
                  <a:pt x="4720958" y="990600"/>
                </a:lnTo>
                <a:close/>
              </a:path>
              <a:path w="8147684" h="4229100">
                <a:moveTo>
                  <a:pt x="6412217" y="1206500"/>
                </a:moveTo>
                <a:lnTo>
                  <a:pt x="4817237" y="1206500"/>
                </a:lnTo>
                <a:lnTo>
                  <a:pt x="4823079" y="1219200"/>
                </a:lnTo>
                <a:lnTo>
                  <a:pt x="4814316" y="1219200"/>
                </a:lnTo>
                <a:lnTo>
                  <a:pt x="4814316" y="1231900"/>
                </a:lnTo>
                <a:lnTo>
                  <a:pt x="4826000" y="1231900"/>
                </a:lnTo>
                <a:lnTo>
                  <a:pt x="4840592" y="1308100"/>
                </a:lnTo>
                <a:lnTo>
                  <a:pt x="6429756" y="1308100"/>
                </a:lnTo>
                <a:lnTo>
                  <a:pt x="6415151" y="1295400"/>
                </a:lnTo>
                <a:lnTo>
                  <a:pt x="6412217" y="1282700"/>
                </a:lnTo>
                <a:lnTo>
                  <a:pt x="6362700" y="1244600"/>
                </a:lnTo>
                <a:lnTo>
                  <a:pt x="6391910" y="1231900"/>
                </a:lnTo>
                <a:lnTo>
                  <a:pt x="6394831" y="1219200"/>
                </a:lnTo>
                <a:lnTo>
                  <a:pt x="6412217" y="1206500"/>
                </a:lnTo>
                <a:close/>
              </a:path>
              <a:path w="8147684" h="4229100">
                <a:moveTo>
                  <a:pt x="6887590" y="1168400"/>
                </a:moveTo>
                <a:lnTo>
                  <a:pt x="6878828" y="1168400"/>
                </a:lnTo>
                <a:lnTo>
                  <a:pt x="6890511" y="1181100"/>
                </a:lnTo>
                <a:lnTo>
                  <a:pt x="6872986" y="1181100"/>
                </a:lnTo>
                <a:lnTo>
                  <a:pt x="6870065" y="1193800"/>
                </a:lnTo>
                <a:lnTo>
                  <a:pt x="6878828" y="1206500"/>
                </a:lnTo>
                <a:lnTo>
                  <a:pt x="6875907" y="1206500"/>
                </a:lnTo>
                <a:lnTo>
                  <a:pt x="6896354" y="1270000"/>
                </a:lnTo>
                <a:lnTo>
                  <a:pt x="6884670" y="1295400"/>
                </a:lnTo>
                <a:lnTo>
                  <a:pt x="6870065" y="1308100"/>
                </a:lnTo>
                <a:lnTo>
                  <a:pt x="6948220" y="1308100"/>
                </a:lnTo>
                <a:lnTo>
                  <a:pt x="6934200" y="1270000"/>
                </a:lnTo>
                <a:lnTo>
                  <a:pt x="6942950" y="1257300"/>
                </a:lnTo>
                <a:lnTo>
                  <a:pt x="6940042" y="1244600"/>
                </a:lnTo>
                <a:lnTo>
                  <a:pt x="6896332" y="1181100"/>
                </a:lnTo>
                <a:lnTo>
                  <a:pt x="6884670" y="1181100"/>
                </a:lnTo>
                <a:lnTo>
                  <a:pt x="6870065" y="1168400"/>
                </a:lnTo>
                <a:lnTo>
                  <a:pt x="6887590" y="1168400"/>
                </a:lnTo>
                <a:close/>
              </a:path>
              <a:path w="8147684" h="4229100">
                <a:moveTo>
                  <a:pt x="1682495" y="1270000"/>
                </a:moveTo>
                <a:lnTo>
                  <a:pt x="591934" y="1270000"/>
                </a:lnTo>
                <a:lnTo>
                  <a:pt x="591934" y="1295400"/>
                </a:lnTo>
                <a:lnTo>
                  <a:pt x="1694180" y="1295400"/>
                </a:lnTo>
                <a:lnTo>
                  <a:pt x="1697101" y="1282700"/>
                </a:lnTo>
                <a:lnTo>
                  <a:pt x="1682495" y="1270000"/>
                </a:lnTo>
                <a:close/>
              </a:path>
              <a:path w="8147684" h="4229100">
                <a:moveTo>
                  <a:pt x="4094099" y="1282700"/>
                </a:moveTo>
                <a:lnTo>
                  <a:pt x="4091178" y="1282700"/>
                </a:lnTo>
                <a:lnTo>
                  <a:pt x="4108577" y="1295400"/>
                </a:lnTo>
                <a:lnTo>
                  <a:pt x="4094099" y="1282700"/>
                </a:lnTo>
                <a:close/>
              </a:path>
              <a:path w="8147684" h="4229100">
                <a:moveTo>
                  <a:pt x="591934" y="1270000"/>
                </a:moveTo>
                <a:lnTo>
                  <a:pt x="574459" y="1270000"/>
                </a:lnTo>
                <a:lnTo>
                  <a:pt x="583209" y="1282700"/>
                </a:lnTo>
                <a:lnTo>
                  <a:pt x="591934" y="1270000"/>
                </a:lnTo>
                <a:close/>
              </a:path>
              <a:path w="8147684" h="4229100">
                <a:moveTo>
                  <a:pt x="1689589" y="1264557"/>
                </a:moveTo>
                <a:lnTo>
                  <a:pt x="1688338" y="1270000"/>
                </a:lnTo>
                <a:lnTo>
                  <a:pt x="1682495" y="1270000"/>
                </a:lnTo>
                <a:lnTo>
                  <a:pt x="1697101" y="1282700"/>
                </a:lnTo>
                <a:lnTo>
                  <a:pt x="1697101" y="1270000"/>
                </a:lnTo>
                <a:lnTo>
                  <a:pt x="1689589" y="1264557"/>
                </a:lnTo>
                <a:close/>
              </a:path>
              <a:path w="8147684" h="4229100">
                <a:moveTo>
                  <a:pt x="3836458" y="1079500"/>
                </a:moveTo>
                <a:lnTo>
                  <a:pt x="3744087" y="1079500"/>
                </a:lnTo>
                <a:lnTo>
                  <a:pt x="3904488" y="1206500"/>
                </a:lnTo>
                <a:lnTo>
                  <a:pt x="3913251" y="1206500"/>
                </a:lnTo>
                <a:lnTo>
                  <a:pt x="3927855" y="1244600"/>
                </a:lnTo>
                <a:lnTo>
                  <a:pt x="3916172" y="1270000"/>
                </a:lnTo>
                <a:lnTo>
                  <a:pt x="3927855" y="1282700"/>
                </a:lnTo>
                <a:lnTo>
                  <a:pt x="3939540" y="1244600"/>
                </a:lnTo>
                <a:lnTo>
                  <a:pt x="3951224" y="1244600"/>
                </a:lnTo>
                <a:lnTo>
                  <a:pt x="3948303" y="1231900"/>
                </a:lnTo>
                <a:lnTo>
                  <a:pt x="3936619" y="1219200"/>
                </a:lnTo>
                <a:lnTo>
                  <a:pt x="3945381" y="1193800"/>
                </a:lnTo>
                <a:lnTo>
                  <a:pt x="3949700" y="1193800"/>
                </a:lnTo>
                <a:lnTo>
                  <a:pt x="3919093" y="1168400"/>
                </a:lnTo>
                <a:lnTo>
                  <a:pt x="3922014" y="1155700"/>
                </a:lnTo>
                <a:lnTo>
                  <a:pt x="3890010" y="1143000"/>
                </a:lnTo>
                <a:lnTo>
                  <a:pt x="3836458" y="1079500"/>
                </a:lnTo>
                <a:close/>
              </a:path>
              <a:path w="8147684" h="4229100">
                <a:moveTo>
                  <a:pt x="6572631" y="1270000"/>
                </a:moveTo>
                <a:lnTo>
                  <a:pt x="6558026" y="1270000"/>
                </a:lnTo>
                <a:lnTo>
                  <a:pt x="6552311" y="1282700"/>
                </a:lnTo>
                <a:lnTo>
                  <a:pt x="6569709" y="1282700"/>
                </a:lnTo>
                <a:lnTo>
                  <a:pt x="6572631" y="1270000"/>
                </a:lnTo>
                <a:close/>
              </a:path>
              <a:path w="8147684" h="4229100">
                <a:moveTo>
                  <a:pt x="1571752" y="1016000"/>
                </a:moveTo>
                <a:lnTo>
                  <a:pt x="685253" y="1016000"/>
                </a:lnTo>
                <a:lnTo>
                  <a:pt x="626948" y="1104900"/>
                </a:lnTo>
                <a:lnTo>
                  <a:pt x="629856" y="1104900"/>
                </a:lnTo>
                <a:lnTo>
                  <a:pt x="586117" y="1193800"/>
                </a:lnTo>
                <a:lnTo>
                  <a:pt x="577367" y="1206500"/>
                </a:lnTo>
                <a:lnTo>
                  <a:pt x="580161" y="1270000"/>
                </a:lnTo>
                <a:lnTo>
                  <a:pt x="1688338" y="1270000"/>
                </a:lnTo>
                <a:lnTo>
                  <a:pt x="1688338" y="1263650"/>
                </a:lnTo>
                <a:lnTo>
                  <a:pt x="1679575" y="1257300"/>
                </a:lnTo>
                <a:lnTo>
                  <a:pt x="1691259" y="1244600"/>
                </a:lnTo>
                <a:lnTo>
                  <a:pt x="1704403" y="1244600"/>
                </a:lnTo>
                <a:lnTo>
                  <a:pt x="1705864" y="1231900"/>
                </a:lnTo>
                <a:lnTo>
                  <a:pt x="1714627" y="1231900"/>
                </a:lnTo>
                <a:lnTo>
                  <a:pt x="1723389" y="1219200"/>
                </a:lnTo>
                <a:lnTo>
                  <a:pt x="1762252" y="1219200"/>
                </a:lnTo>
                <a:lnTo>
                  <a:pt x="1772920" y="1206500"/>
                </a:lnTo>
                <a:lnTo>
                  <a:pt x="1778762" y="1193800"/>
                </a:lnTo>
                <a:lnTo>
                  <a:pt x="1775840" y="1193800"/>
                </a:lnTo>
                <a:lnTo>
                  <a:pt x="1784604" y="1168400"/>
                </a:lnTo>
                <a:lnTo>
                  <a:pt x="1828334" y="1168400"/>
                </a:lnTo>
                <a:lnTo>
                  <a:pt x="1851660" y="1155700"/>
                </a:lnTo>
                <a:lnTo>
                  <a:pt x="1469644" y="1155700"/>
                </a:lnTo>
                <a:lnTo>
                  <a:pt x="1504695" y="1066800"/>
                </a:lnTo>
                <a:lnTo>
                  <a:pt x="1493012" y="1066800"/>
                </a:lnTo>
                <a:lnTo>
                  <a:pt x="1530858" y="1028700"/>
                </a:lnTo>
                <a:lnTo>
                  <a:pt x="1554226" y="1028700"/>
                </a:lnTo>
                <a:lnTo>
                  <a:pt x="1571752" y="1016000"/>
                </a:lnTo>
                <a:close/>
              </a:path>
              <a:path w="8147684" h="4229100">
                <a:moveTo>
                  <a:pt x="1697101" y="1257300"/>
                </a:moveTo>
                <a:lnTo>
                  <a:pt x="1691259" y="1257300"/>
                </a:lnTo>
                <a:lnTo>
                  <a:pt x="1700022" y="1270000"/>
                </a:lnTo>
                <a:lnTo>
                  <a:pt x="1697101" y="1257300"/>
                </a:lnTo>
                <a:close/>
              </a:path>
              <a:path w="8147684" h="4229100">
                <a:moveTo>
                  <a:pt x="4175760" y="1257300"/>
                </a:moveTo>
                <a:lnTo>
                  <a:pt x="4172826" y="1270000"/>
                </a:lnTo>
                <a:lnTo>
                  <a:pt x="4181602" y="1270000"/>
                </a:lnTo>
                <a:lnTo>
                  <a:pt x="4175760" y="1257300"/>
                </a:lnTo>
                <a:close/>
              </a:path>
              <a:path w="8147684" h="4229100">
                <a:moveTo>
                  <a:pt x="1691259" y="1257300"/>
                </a:moveTo>
                <a:lnTo>
                  <a:pt x="1688338" y="1257300"/>
                </a:lnTo>
                <a:lnTo>
                  <a:pt x="1688338" y="1263650"/>
                </a:lnTo>
                <a:lnTo>
                  <a:pt x="1689589" y="1264557"/>
                </a:lnTo>
                <a:lnTo>
                  <a:pt x="1691259" y="1257300"/>
                </a:lnTo>
                <a:close/>
              </a:path>
              <a:path w="8147684" h="4229100">
                <a:moveTo>
                  <a:pt x="1704403" y="1244600"/>
                </a:moveTo>
                <a:lnTo>
                  <a:pt x="1691259" y="1244600"/>
                </a:lnTo>
                <a:lnTo>
                  <a:pt x="1682495" y="1257300"/>
                </a:lnTo>
                <a:lnTo>
                  <a:pt x="1702943" y="1257300"/>
                </a:lnTo>
                <a:lnTo>
                  <a:pt x="1704403" y="1244600"/>
                </a:lnTo>
                <a:close/>
              </a:path>
              <a:path w="8147684" h="4229100">
                <a:moveTo>
                  <a:pt x="3513836" y="1041400"/>
                </a:moveTo>
                <a:lnTo>
                  <a:pt x="3510915" y="1066800"/>
                </a:lnTo>
                <a:lnTo>
                  <a:pt x="3513836" y="1066800"/>
                </a:lnTo>
                <a:lnTo>
                  <a:pt x="3502152" y="1104900"/>
                </a:lnTo>
                <a:lnTo>
                  <a:pt x="3332988" y="1104900"/>
                </a:lnTo>
                <a:lnTo>
                  <a:pt x="3327146" y="1130300"/>
                </a:lnTo>
                <a:lnTo>
                  <a:pt x="3332988" y="1130300"/>
                </a:lnTo>
                <a:lnTo>
                  <a:pt x="3332988" y="1143000"/>
                </a:lnTo>
                <a:lnTo>
                  <a:pt x="3335909" y="1143000"/>
                </a:lnTo>
                <a:lnTo>
                  <a:pt x="3312541" y="1244600"/>
                </a:lnTo>
                <a:lnTo>
                  <a:pt x="3330066" y="1244600"/>
                </a:lnTo>
                <a:lnTo>
                  <a:pt x="3318383" y="1257300"/>
                </a:lnTo>
                <a:lnTo>
                  <a:pt x="3542919" y="1257300"/>
                </a:lnTo>
                <a:lnTo>
                  <a:pt x="3534155" y="1244600"/>
                </a:lnTo>
                <a:lnTo>
                  <a:pt x="3557524" y="1181100"/>
                </a:lnTo>
                <a:lnTo>
                  <a:pt x="3615816" y="1155700"/>
                </a:lnTo>
                <a:lnTo>
                  <a:pt x="3615816" y="1117600"/>
                </a:lnTo>
                <a:lnTo>
                  <a:pt x="3697478" y="1104900"/>
                </a:lnTo>
                <a:lnTo>
                  <a:pt x="3744087" y="1079500"/>
                </a:lnTo>
                <a:lnTo>
                  <a:pt x="3836458" y="1079500"/>
                </a:lnTo>
                <a:lnTo>
                  <a:pt x="3825748" y="1066800"/>
                </a:lnTo>
                <a:lnTo>
                  <a:pt x="3827208" y="1054100"/>
                </a:lnTo>
                <a:lnTo>
                  <a:pt x="3528314" y="1054100"/>
                </a:lnTo>
                <a:lnTo>
                  <a:pt x="3513836" y="1041400"/>
                </a:lnTo>
                <a:close/>
              </a:path>
              <a:path w="8147684" h="4229100">
                <a:moveTo>
                  <a:pt x="1751583" y="1231900"/>
                </a:moveTo>
                <a:lnTo>
                  <a:pt x="1732152" y="1231900"/>
                </a:lnTo>
                <a:lnTo>
                  <a:pt x="1740915" y="1244600"/>
                </a:lnTo>
                <a:lnTo>
                  <a:pt x="1751583" y="1231900"/>
                </a:lnTo>
                <a:close/>
              </a:path>
              <a:path w="8147684" h="4229100">
                <a:moveTo>
                  <a:pt x="3939540" y="1117600"/>
                </a:moveTo>
                <a:lnTo>
                  <a:pt x="4003675" y="1168400"/>
                </a:lnTo>
                <a:lnTo>
                  <a:pt x="4003675" y="1206500"/>
                </a:lnTo>
                <a:lnTo>
                  <a:pt x="4000754" y="1206500"/>
                </a:lnTo>
                <a:lnTo>
                  <a:pt x="4047350" y="1244600"/>
                </a:lnTo>
                <a:lnTo>
                  <a:pt x="4094099" y="1244600"/>
                </a:lnTo>
                <a:lnTo>
                  <a:pt x="4088256" y="1231900"/>
                </a:lnTo>
                <a:lnTo>
                  <a:pt x="4094099" y="1231900"/>
                </a:lnTo>
                <a:lnTo>
                  <a:pt x="4079494" y="1206500"/>
                </a:lnTo>
                <a:lnTo>
                  <a:pt x="4085336" y="1193800"/>
                </a:lnTo>
                <a:lnTo>
                  <a:pt x="4105782" y="1193800"/>
                </a:lnTo>
                <a:lnTo>
                  <a:pt x="4152392" y="1181100"/>
                </a:lnTo>
                <a:lnTo>
                  <a:pt x="4222369" y="1181100"/>
                </a:lnTo>
                <a:lnTo>
                  <a:pt x="4187444" y="1130300"/>
                </a:lnTo>
                <a:lnTo>
                  <a:pt x="3957066" y="1130300"/>
                </a:lnTo>
                <a:lnTo>
                  <a:pt x="3939540" y="1117600"/>
                </a:lnTo>
                <a:close/>
              </a:path>
              <a:path w="8147684" h="4229100">
                <a:moveTo>
                  <a:pt x="4725839" y="1231900"/>
                </a:moveTo>
                <a:lnTo>
                  <a:pt x="4715129" y="1231900"/>
                </a:lnTo>
                <a:lnTo>
                  <a:pt x="4718050" y="1244600"/>
                </a:lnTo>
                <a:lnTo>
                  <a:pt x="4725839" y="1231900"/>
                </a:lnTo>
                <a:close/>
              </a:path>
              <a:path w="8147684" h="4229100">
                <a:moveTo>
                  <a:pt x="6622275" y="1181100"/>
                </a:moveTo>
                <a:lnTo>
                  <a:pt x="6432677" y="1181100"/>
                </a:lnTo>
                <a:lnTo>
                  <a:pt x="6450203" y="1206500"/>
                </a:lnTo>
                <a:lnTo>
                  <a:pt x="6444361" y="1231900"/>
                </a:lnTo>
                <a:lnTo>
                  <a:pt x="6456045" y="1231900"/>
                </a:lnTo>
                <a:lnTo>
                  <a:pt x="6456045" y="1244600"/>
                </a:lnTo>
                <a:lnTo>
                  <a:pt x="6461887" y="1244600"/>
                </a:lnTo>
                <a:lnTo>
                  <a:pt x="6508483" y="1206500"/>
                </a:lnTo>
                <a:lnTo>
                  <a:pt x="6598915" y="1206500"/>
                </a:lnTo>
                <a:lnTo>
                  <a:pt x="6622275" y="1181100"/>
                </a:lnTo>
                <a:close/>
              </a:path>
              <a:path w="8147684" h="4229100">
                <a:moveTo>
                  <a:pt x="3767454" y="1181100"/>
                </a:moveTo>
                <a:lnTo>
                  <a:pt x="3735324" y="1181100"/>
                </a:lnTo>
                <a:lnTo>
                  <a:pt x="3735401" y="1194293"/>
                </a:lnTo>
                <a:lnTo>
                  <a:pt x="3741293" y="1231900"/>
                </a:lnTo>
                <a:lnTo>
                  <a:pt x="3767454" y="1231900"/>
                </a:lnTo>
                <a:lnTo>
                  <a:pt x="3767454" y="1181100"/>
                </a:lnTo>
                <a:close/>
              </a:path>
              <a:path w="8147684" h="4229100">
                <a:moveTo>
                  <a:pt x="3949700" y="1193800"/>
                </a:moveTo>
                <a:lnTo>
                  <a:pt x="3945381" y="1193800"/>
                </a:lnTo>
                <a:lnTo>
                  <a:pt x="3980306" y="1219200"/>
                </a:lnTo>
                <a:lnTo>
                  <a:pt x="3949700" y="1193800"/>
                </a:lnTo>
                <a:close/>
              </a:path>
              <a:path w="8147684" h="4229100">
                <a:moveTo>
                  <a:pt x="4796790" y="1181100"/>
                </a:moveTo>
                <a:lnTo>
                  <a:pt x="4808474" y="1219200"/>
                </a:lnTo>
                <a:lnTo>
                  <a:pt x="4817237" y="1206500"/>
                </a:lnTo>
                <a:lnTo>
                  <a:pt x="6412217" y="1206500"/>
                </a:lnTo>
                <a:lnTo>
                  <a:pt x="6415151" y="1193800"/>
                </a:lnTo>
                <a:lnTo>
                  <a:pt x="4831842" y="1193800"/>
                </a:lnTo>
                <a:lnTo>
                  <a:pt x="4796790" y="1181100"/>
                </a:lnTo>
                <a:close/>
              </a:path>
              <a:path w="8147684" h="4229100">
                <a:moveTo>
                  <a:pt x="4105782" y="1193800"/>
                </a:moveTo>
                <a:lnTo>
                  <a:pt x="4085336" y="1193800"/>
                </a:lnTo>
                <a:lnTo>
                  <a:pt x="4098290" y="1206500"/>
                </a:lnTo>
                <a:lnTo>
                  <a:pt x="4120261" y="1206500"/>
                </a:lnTo>
                <a:lnTo>
                  <a:pt x="4105782" y="1193800"/>
                </a:lnTo>
                <a:close/>
              </a:path>
              <a:path w="8147684" h="4229100">
                <a:moveTo>
                  <a:pt x="4184383" y="1193800"/>
                </a:moveTo>
                <a:lnTo>
                  <a:pt x="4178680" y="1193800"/>
                </a:lnTo>
                <a:lnTo>
                  <a:pt x="4164076" y="1206500"/>
                </a:lnTo>
                <a:lnTo>
                  <a:pt x="4184383" y="1193800"/>
                </a:lnTo>
                <a:close/>
              </a:path>
              <a:path w="8147684" h="4229100">
                <a:moveTo>
                  <a:pt x="4199001" y="1193800"/>
                </a:moveTo>
                <a:lnTo>
                  <a:pt x="4201909" y="1206500"/>
                </a:lnTo>
                <a:lnTo>
                  <a:pt x="4204843" y="1206500"/>
                </a:lnTo>
                <a:lnTo>
                  <a:pt x="4199001" y="1193800"/>
                </a:lnTo>
                <a:close/>
              </a:path>
              <a:path w="8147684" h="4229100">
                <a:moveTo>
                  <a:pt x="4207751" y="1181100"/>
                </a:moveTo>
                <a:lnTo>
                  <a:pt x="4152392" y="1181100"/>
                </a:lnTo>
                <a:lnTo>
                  <a:pt x="4161142" y="1193800"/>
                </a:lnTo>
                <a:lnTo>
                  <a:pt x="4184383" y="1193800"/>
                </a:lnTo>
                <a:lnTo>
                  <a:pt x="4185064" y="1194293"/>
                </a:lnTo>
                <a:lnTo>
                  <a:pt x="4207751" y="1181100"/>
                </a:lnTo>
                <a:close/>
              </a:path>
              <a:path w="8147684" h="4229100">
                <a:moveTo>
                  <a:pt x="1828334" y="1168400"/>
                </a:moveTo>
                <a:lnTo>
                  <a:pt x="1784604" y="1168400"/>
                </a:lnTo>
                <a:lnTo>
                  <a:pt x="1781683" y="1193800"/>
                </a:lnTo>
                <a:lnTo>
                  <a:pt x="1828334" y="1168400"/>
                </a:lnTo>
                <a:close/>
              </a:path>
              <a:path w="8147684" h="4229100">
                <a:moveTo>
                  <a:pt x="6617893" y="1143000"/>
                </a:moveTo>
                <a:lnTo>
                  <a:pt x="4793869" y="1143000"/>
                </a:lnTo>
                <a:lnTo>
                  <a:pt x="4837683" y="1181100"/>
                </a:lnTo>
                <a:lnTo>
                  <a:pt x="4831842" y="1193800"/>
                </a:lnTo>
                <a:lnTo>
                  <a:pt x="6415151" y="1193800"/>
                </a:lnTo>
                <a:lnTo>
                  <a:pt x="6432677" y="1181100"/>
                </a:lnTo>
                <a:lnTo>
                  <a:pt x="6622275" y="1181100"/>
                </a:lnTo>
                <a:lnTo>
                  <a:pt x="6617893" y="1143000"/>
                </a:lnTo>
                <a:close/>
              </a:path>
              <a:path w="8147684" h="4229100">
                <a:moveTo>
                  <a:pt x="6555092" y="762000"/>
                </a:moveTo>
                <a:lnTo>
                  <a:pt x="6569709" y="787400"/>
                </a:lnTo>
                <a:lnTo>
                  <a:pt x="3674110" y="787400"/>
                </a:lnTo>
                <a:lnTo>
                  <a:pt x="3642105" y="812800"/>
                </a:lnTo>
                <a:lnTo>
                  <a:pt x="3633343" y="850900"/>
                </a:lnTo>
                <a:lnTo>
                  <a:pt x="3575050" y="876300"/>
                </a:lnTo>
                <a:lnTo>
                  <a:pt x="3563366" y="901700"/>
                </a:lnTo>
                <a:lnTo>
                  <a:pt x="3542919" y="914400"/>
                </a:lnTo>
                <a:lnTo>
                  <a:pt x="3499230" y="914400"/>
                </a:lnTo>
                <a:lnTo>
                  <a:pt x="3507994" y="939800"/>
                </a:lnTo>
                <a:lnTo>
                  <a:pt x="3432175" y="952500"/>
                </a:lnTo>
                <a:lnTo>
                  <a:pt x="3440938" y="952500"/>
                </a:lnTo>
                <a:lnTo>
                  <a:pt x="3432175" y="965200"/>
                </a:lnTo>
                <a:lnTo>
                  <a:pt x="3478784" y="977900"/>
                </a:lnTo>
                <a:lnTo>
                  <a:pt x="3481704" y="977900"/>
                </a:lnTo>
                <a:lnTo>
                  <a:pt x="3499230" y="990600"/>
                </a:lnTo>
                <a:lnTo>
                  <a:pt x="4753102" y="990600"/>
                </a:lnTo>
                <a:lnTo>
                  <a:pt x="4773409" y="1041400"/>
                </a:lnTo>
                <a:lnTo>
                  <a:pt x="4729733" y="1041400"/>
                </a:lnTo>
                <a:lnTo>
                  <a:pt x="4738484" y="1066800"/>
                </a:lnTo>
                <a:lnTo>
                  <a:pt x="4712208" y="1079500"/>
                </a:lnTo>
                <a:lnTo>
                  <a:pt x="4723892" y="1079500"/>
                </a:lnTo>
                <a:lnTo>
                  <a:pt x="4744326" y="1117600"/>
                </a:lnTo>
                <a:lnTo>
                  <a:pt x="4758944" y="1117600"/>
                </a:lnTo>
                <a:lnTo>
                  <a:pt x="4773409" y="1130300"/>
                </a:lnTo>
                <a:lnTo>
                  <a:pt x="4793869" y="1181100"/>
                </a:lnTo>
                <a:lnTo>
                  <a:pt x="4793869" y="1143000"/>
                </a:lnTo>
                <a:lnTo>
                  <a:pt x="6617893" y="1143000"/>
                </a:lnTo>
                <a:lnTo>
                  <a:pt x="6616433" y="1130300"/>
                </a:lnTo>
                <a:lnTo>
                  <a:pt x="6625209" y="1130300"/>
                </a:lnTo>
                <a:lnTo>
                  <a:pt x="6633845" y="1104900"/>
                </a:lnTo>
                <a:lnTo>
                  <a:pt x="6680942" y="1104900"/>
                </a:lnTo>
                <a:lnTo>
                  <a:pt x="6721348" y="939800"/>
                </a:lnTo>
                <a:lnTo>
                  <a:pt x="6633845" y="800100"/>
                </a:lnTo>
                <a:lnTo>
                  <a:pt x="6633845" y="787400"/>
                </a:lnTo>
                <a:lnTo>
                  <a:pt x="6555092" y="762000"/>
                </a:lnTo>
                <a:close/>
              </a:path>
              <a:path w="8147684" h="4229100">
                <a:moveTo>
                  <a:pt x="1869186" y="1155700"/>
                </a:moveTo>
                <a:lnTo>
                  <a:pt x="1857502" y="1155700"/>
                </a:lnTo>
                <a:lnTo>
                  <a:pt x="1854581" y="1168400"/>
                </a:lnTo>
                <a:lnTo>
                  <a:pt x="1869186" y="1155700"/>
                </a:lnTo>
                <a:close/>
              </a:path>
              <a:path w="8147684" h="4229100">
                <a:moveTo>
                  <a:pt x="1880870" y="1143000"/>
                </a:moveTo>
                <a:lnTo>
                  <a:pt x="1875027" y="1155700"/>
                </a:lnTo>
                <a:lnTo>
                  <a:pt x="1869186" y="1155700"/>
                </a:lnTo>
                <a:lnTo>
                  <a:pt x="1866264" y="1168400"/>
                </a:lnTo>
                <a:lnTo>
                  <a:pt x="1883790" y="1155700"/>
                </a:lnTo>
                <a:lnTo>
                  <a:pt x="1880870" y="1143000"/>
                </a:lnTo>
                <a:close/>
              </a:path>
              <a:path w="8147684" h="4229100">
                <a:moveTo>
                  <a:pt x="3761613" y="1117600"/>
                </a:moveTo>
                <a:lnTo>
                  <a:pt x="3758691" y="1130300"/>
                </a:lnTo>
                <a:lnTo>
                  <a:pt x="3741293" y="1143000"/>
                </a:lnTo>
                <a:lnTo>
                  <a:pt x="3744087" y="1143000"/>
                </a:lnTo>
                <a:lnTo>
                  <a:pt x="3744087" y="1155700"/>
                </a:lnTo>
                <a:lnTo>
                  <a:pt x="3758691" y="1168400"/>
                </a:lnTo>
                <a:lnTo>
                  <a:pt x="3761613" y="1117600"/>
                </a:lnTo>
                <a:close/>
              </a:path>
              <a:path w="8147684" h="4229100">
                <a:moveTo>
                  <a:pt x="6832219" y="1104900"/>
                </a:moveTo>
                <a:lnTo>
                  <a:pt x="6832219" y="1130300"/>
                </a:lnTo>
                <a:lnTo>
                  <a:pt x="6864223" y="1168400"/>
                </a:lnTo>
                <a:lnTo>
                  <a:pt x="6864223" y="1155700"/>
                </a:lnTo>
                <a:lnTo>
                  <a:pt x="6875907" y="1155700"/>
                </a:lnTo>
                <a:lnTo>
                  <a:pt x="6849745" y="1143000"/>
                </a:lnTo>
                <a:lnTo>
                  <a:pt x="6852526" y="1130300"/>
                </a:lnTo>
                <a:lnTo>
                  <a:pt x="6919709" y="1130300"/>
                </a:lnTo>
                <a:lnTo>
                  <a:pt x="6938638" y="1117600"/>
                </a:lnTo>
                <a:lnTo>
                  <a:pt x="6852526" y="1117600"/>
                </a:lnTo>
                <a:lnTo>
                  <a:pt x="6832219" y="1104900"/>
                </a:lnTo>
                <a:close/>
              </a:path>
              <a:path w="8147684" h="4229100">
                <a:moveTo>
                  <a:pt x="1557147" y="1054100"/>
                </a:moveTo>
                <a:lnTo>
                  <a:pt x="1498854" y="1143000"/>
                </a:lnTo>
                <a:lnTo>
                  <a:pt x="1469644" y="1155700"/>
                </a:lnTo>
                <a:lnTo>
                  <a:pt x="1875027" y="1155700"/>
                </a:lnTo>
                <a:lnTo>
                  <a:pt x="1866264" y="1143000"/>
                </a:lnTo>
                <a:lnTo>
                  <a:pt x="1885188" y="1117600"/>
                </a:lnTo>
                <a:lnTo>
                  <a:pt x="1603756" y="1117600"/>
                </a:lnTo>
                <a:lnTo>
                  <a:pt x="1597914" y="1092200"/>
                </a:lnTo>
                <a:lnTo>
                  <a:pt x="1577594" y="1092200"/>
                </a:lnTo>
                <a:lnTo>
                  <a:pt x="1596982" y="1066800"/>
                </a:lnTo>
                <a:lnTo>
                  <a:pt x="1551305" y="1066800"/>
                </a:lnTo>
                <a:lnTo>
                  <a:pt x="1557147" y="1054100"/>
                </a:lnTo>
                <a:close/>
              </a:path>
              <a:path w="8147684" h="4229100">
                <a:moveTo>
                  <a:pt x="6919709" y="1130300"/>
                </a:moveTo>
                <a:lnTo>
                  <a:pt x="6881749" y="1130300"/>
                </a:lnTo>
                <a:lnTo>
                  <a:pt x="6922515" y="1155700"/>
                </a:lnTo>
                <a:lnTo>
                  <a:pt x="6919709" y="1130300"/>
                </a:lnTo>
                <a:close/>
              </a:path>
              <a:path w="8147684" h="4229100">
                <a:moveTo>
                  <a:pt x="6881749" y="1130300"/>
                </a:moveTo>
                <a:lnTo>
                  <a:pt x="6852526" y="1130300"/>
                </a:lnTo>
                <a:lnTo>
                  <a:pt x="6864223" y="1143000"/>
                </a:lnTo>
                <a:lnTo>
                  <a:pt x="6881749" y="1130300"/>
                </a:lnTo>
                <a:close/>
              </a:path>
              <a:path w="8147684" h="4229100">
                <a:moveTo>
                  <a:pt x="4228211" y="1041400"/>
                </a:moveTo>
                <a:lnTo>
                  <a:pt x="3872483" y="1041400"/>
                </a:lnTo>
                <a:lnTo>
                  <a:pt x="3901567" y="1079500"/>
                </a:lnTo>
                <a:lnTo>
                  <a:pt x="3892804" y="1079500"/>
                </a:lnTo>
                <a:lnTo>
                  <a:pt x="3957066" y="1130300"/>
                </a:lnTo>
                <a:lnTo>
                  <a:pt x="4187444" y="1130300"/>
                </a:lnTo>
                <a:lnTo>
                  <a:pt x="4210685" y="1066800"/>
                </a:lnTo>
                <a:lnTo>
                  <a:pt x="4216527" y="1054100"/>
                </a:lnTo>
                <a:lnTo>
                  <a:pt x="4222369" y="1054100"/>
                </a:lnTo>
                <a:lnTo>
                  <a:pt x="4228211" y="1041400"/>
                </a:lnTo>
                <a:close/>
              </a:path>
              <a:path w="8147684" h="4229100">
                <a:moveTo>
                  <a:pt x="6680942" y="1104900"/>
                </a:moveTo>
                <a:lnTo>
                  <a:pt x="6642608" y="1104900"/>
                </a:lnTo>
                <a:lnTo>
                  <a:pt x="6674726" y="1130300"/>
                </a:lnTo>
                <a:lnTo>
                  <a:pt x="6680942" y="1104900"/>
                </a:lnTo>
                <a:close/>
              </a:path>
              <a:path w="8147684" h="4229100">
                <a:moveTo>
                  <a:pt x="1659255" y="1054100"/>
                </a:moveTo>
                <a:lnTo>
                  <a:pt x="1644650" y="1054100"/>
                </a:lnTo>
                <a:lnTo>
                  <a:pt x="1603756" y="1117600"/>
                </a:lnTo>
                <a:lnTo>
                  <a:pt x="1885188" y="1117600"/>
                </a:lnTo>
                <a:lnTo>
                  <a:pt x="1904111" y="1092200"/>
                </a:lnTo>
                <a:lnTo>
                  <a:pt x="1915795" y="1092200"/>
                </a:lnTo>
                <a:lnTo>
                  <a:pt x="1939163" y="1066800"/>
                </a:lnTo>
                <a:lnTo>
                  <a:pt x="1653413" y="1066800"/>
                </a:lnTo>
                <a:lnTo>
                  <a:pt x="1659255" y="1054100"/>
                </a:lnTo>
                <a:close/>
              </a:path>
              <a:path w="8147684" h="4229100">
                <a:moveTo>
                  <a:pt x="6820534" y="1041400"/>
                </a:moveTo>
                <a:lnTo>
                  <a:pt x="6852526" y="1117600"/>
                </a:lnTo>
                <a:lnTo>
                  <a:pt x="6938638" y="1117600"/>
                </a:lnTo>
                <a:lnTo>
                  <a:pt x="6957567" y="1104900"/>
                </a:lnTo>
                <a:lnTo>
                  <a:pt x="6934200" y="1104900"/>
                </a:lnTo>
                <a:lnTo>
                  <a:pt x="6929875" y="1092200"/>
                </a:lnTo>
                <a:lnTo>
                  <a:pt x="6908025" y="1092200"/>
                </a:lnTo>
                <a:lnTo>
                  <a:pt x="6820534" y="1041400"/>
                </a:lnTo>
                <a:close/>
              </a:path>
              <a:path w="8147684" h="4229100">
                <a:moveTo>
                  <a:pt x="2046986" y="1066800"/>
                </a:moveTo>
                <a:lnTo>
                  <a:pt x="2006219" y="1066800"/>
                </a:lnTo>
                <a:lnTo>
                  <a:pt x="1994535" y="1092200"/>
                </a:lnTo>
                <a:lnTo>
                  <a:pt x="2003298" y="1104900"/>
                </a:lnTo>
                <a:lnTo>
                  <a:pt x="2046986" y="1066800"/>
                </a:lnTo>
                <a:close/>
              </a:path>
              <a:path w="8147684" h="4229100">
                <a:moveTo>
                  <a:pt x="4653915" y="1092200"/>
                </a:moveTo>
                <a:lnTo>
                  <a:pt x="4650994" y="1104900"/>
                </a:lnTo>
                <a:lnTo>
                  <a:pt x="4653915" y="1104900"/>
                </a:lnTo>
                <a:lnTo>
                  <a:pt x="4653915" y="1092200"/>
                </a:lnTo>
                <a:close/>
              </a:path>
              <a:path w="8147684" h="4229100">
                <a:moveTo>
                  <a:pt x="6954634" y="1079500"/>
                </a:moveTo>
                <a:lnTo>
                  <a:pt x="6940042" y="1079500"/>
                </a:lnTo>
                <a:lnTo>
                  <a:pt x="6940042" y="1092200"/>
                </a:lnTo>
                <a:lnTo>
                  <a:pt x="6945884" y="1104900"/>
                </a:lnTo>
                <a:lnTo>
                  <a:pt x="6954634" y="1079500"/>
                </a:lnTo>
                <a:close/>
              </a:path>
              <a:path w="8147684" h="4229100">
                <a:moveTo>
                  <a:pt x="6925551" y="1079500"/>
                </a:moveTo>
                <a:lnTo>
                  <a:pt x="6908025" y="1092200"/>
                </a:lnTo>
                <a:lnTo>
                  <a:pt x="6929875" y="1092200"/>
                </a:lnTo>
                <a:lnTo>
                  <a:pt x="6925551" y="1079500"/>
                </a:lnTo>
                <a:close/>
              </a:path>
              <a:path w="8147684" h="4229100">
                <a:moveTo>
                  <a:pt x="1945005" y="1066800"/>
                </a:moveTo>
                <a:lnTo>
                  <a:pt x="1939163" y="1066800"/>
                </a:lnTo>
                <a:lnTo>
                  <a:pt x="1939163" y="1079500"/>
                </a:lnTo>
                <a:lnTo>
                  <a:pt x="1942083" y="1079500"/>
                </a:lnTo>
                <a:lnTo>
                  <a:pt x="1945005" y="1066800"/>
                </a:lnTo>
                <a:close/>
              </a:path>
              <a:path w="8147684" h="4229100">
                <a:moveTo>
                  <a:pt x="2015680" y="927100"/>
                </a:moveTo>
                <a:lnTo>
                  <a:pt x="1542542" y="927100"/>
                </a:lnTo>
                <a:lnTo>
                  <a:pt x="1606677" y="965200"/>
                </a:lnTo>
                <a:lnTo>
                  <a:pt x="1597914" y="977900"/>
                </a:lnTo>
                <a:lnTo>
                  <a:pt x="1603756" y="990600"/>
                </a:lnTo>
                <a:lnTo>
                  <a:pt x="1597914" y="990600"/>
                </a:lnTo>
                <a:lnTo>
                  <a:pt x="1603756" y="1003300"/>
                </a:lnTo>
                <a:lnTo>
                  <a:pt x="1594993" y="1003300"/>
                </a:lnTo>
                <a:lnTo>
                  <a:pt x="1659255" y="1016000"/>
                </a:lnTo>
                <a:lnTo>
                  <a:pt x="1656334" y="1028700"/>
                </a:lnTo>
                <a:lnTo>
                  <a:pt x="1667890" y="1028700"/>
                </a:lnTo>
                <a:lnTo>
                  <a:pt x="1679575" y="1041400"/>
                </a:lnTo>
                <a:lnTo>
                  <a:pt x="1685417" y="1066800"/>
                </a:lnTo>
                <a:lnTo>
                  <a:pt x="1945005" y="1066800"/>
                </a:lnTo>
                <a:lnTo>
                  <a:pt x="1953768" y="1079500"/>
                </a:lnTo>
                <a:lnTo>
                  <a:pt x="1971167" y="1066800"/>
                </a:lnTo>
                <a:lnTo>
                  <a:pt x="1982851" y="1054100"/>
                </a:lnTo>
                <a:lnTo>
                  <a:pt x="1805051" y="1054100"/>
                </a:lnTo>
                <a:lnTo>
                  <a:pt x="1942083" y="965200"/>
                </a:lnTo>
                <a:lnTo>
                  <a:pt x="1927479" y="952500"/>
                </a:lnTo>
                <a:lnTo>
                  <a:pt x="2015680" y="927100"/>
                </a:lnTo>
                <a:close/>
              </a:path>
              <a:path w="8147684" h="4229100">
                <a:moveTo>
                  <a:pt x="2049907" y="1041400"/>
                </a:moveTo>
                <a:lnTo>
                  <a:pt x="2046986" y="1041400"/>
                </a:lnTo>
                <a:lnTo>
                  <a:pt x="2012061" y="1066800"/>
                </a:lnTo>
                <a:lnTo>
                  <a:pt x="2046986" y="1066800"/>
                </a:lnTo>
                <a:lnTo>
                  <a:pt x="2046986" y="1079500"/>
                </a:lnTo>
                <a:lnTo>
                  <a:pt x="2049907" y="1066800"/>
                </a:lnTo>
                <a:lnTo>
                  <a:pt x="2116963" y="1054100"/>
                </a:lnTo>
                <a:lnTo>
                  <a:pt x="2049907" y="1054100"/>
                </a:lnTo>
                <a:lnTo>
                  <a:pt x="2049907" y="1041400"/>
                </a:lnTo>
                <a:close/>
              </a:path>
              <a:path w="8147684" h="4229100">
                <a:moveTo>
                  <a:pt x="6964868" y="1060443"/>
                </a:moveTo>
                <a:lnTo>
                  <a:pt x="6960476" y="1066800"/>
                </a:lnTo>
                <a:lnTo>
                  <a:pt x="6960476" y="1079500"/>
                </a:lnTo>
                <a:lnTo>
                  <a:pt x="6964868" y="1060443"/>
                </a:lnTo>
                <a:close/>
              </a:path>
              <a:path w="8147684" h="4229100">
                <a:moveTo>
                  <a:pt x="1577594" y="1028700"/>
                </a:moveTo>
                <a:lnTo>
                  <a:pt x="1551305" y="1066800"/>
                </a:lnTo>
                <a:lnTo>
                  <a:pt x="1596982" y="1066800"/>
                </a:lnTo>
                <a:lnTo>
                  <a:pt x="1606677" y="1054100"/>
                </a:lnTo>
                <a:lnTo>
                  <a:pt x="1603756" y="1041400"/>
                </a:lnTo>
                <a:lnTo>
                  <a:pt x="1577594" y="1028700"/>
                </a:lnTo>
                <a:close/>
              </a:path>
              <a:path w="8147684" h="4229100">
                <a:moveTo>
                  <a:pt x="4222369" y="1054100"/>
                </a:moveTo>
                <a:lnTo>
                  <a:pt x="4216527" y="1054100"/>
                </a:lnTo>
                <a:lnTo>
                  <a:pt x="4216527" y="1066800"/>
                </a:lnTo>
                <a:lnTo>
                  <a:pt x="4222369" y="1054100"/>
                </a:lnTo>
                <a:close/>
              </a:path>
              <a:path w="8147684" h="4229100">
                <a:moveTo>
                  <a:pt x="4350626" y="1016000"/>
                </a:moveTo>
                <a:lnTo>
                  <a:pt x="4309859" y="1016000"/>
                </a:lnTo>
                <a:lnTo>
                  <a:pt x="4312793" y="1028700"/>
                </a:lnTo>
                <a:lnTo>
                  <a:pt x="4292333" y="1041400"/>
                </a:lnTo>
                <a:lnTo>
                  <a:pt x="4318635" y="1054100"/>
                </a:lnTo>
                <a:lnTo>
                  <a:pt x="4318635" y="1066800"/>
                </a:lnTo>
                <a:lnTo>
                  <a:pt x="4336161" y="1066800"/>
                </a:lnTo>
                <a:lnTo>
                  <a:pt x="4365244" y="1054100"/>
                </a:lnTo>
                <a:lnTo>
                  <a:pt x="4379849" y="1054100"/>
                </a:lnTo>
                <a:lnTo>
                  <a:pt x="4385691" y="1041400"/>
                </a:lnTo>
                <a:lnTo>
                  <a:pt x="4356481" y="1041400"/>
                </a:lnTo>
                <a:lnTo>
                  <a:pt x="4344784" y="1028700"/>
                </a:lnTo>
                <a:lnTo>
                  <a:pt x="4350626" y="1016000"/>
                </a:lnTo>
                <a:close/>
              </a:path>
              <a:path w="8147684" h="4229100">
                <a:moveTo>
                  <a:pt x="6968886" y="1052512"/>
                </a:moveTo>
                <a:lnTo>
                  <a:pt x="6966331" y="1054100"/>
                </a:lnTo>
                <a:lnTo>
                  <a:pt x="6964868" y="1060443"/>
                </a:lnTo>
                <a:lnTo>
                  <a:pt x="6969252" y="1054100"/>
                </a:lnTo>
                <a:lnTo>
                  <a:pt x="6968886" y="1052512"/>
                </a:lnTo>
                <a:close/>
              </a:path>
              <a:path w="8147684" h="4229100">
                <a:moveTo>
                  <a:pt x="2076195" y="939800"/>
                </a:moveTo>
                <a:lnTo>
                  <a:pt x="2012061" y="939800"/>
                </a:lnTo>
                <a:lnTo>
                  <a:pt x="1805051" y="1054100"/>
                </a:lnTo>
                <a:lnTo>
                  <a:pt x="1982851" y="1054100"/>
                </a:lnTo>
                <a:lnTo>
                  <a:pt x="2012061" y="1041400"/>
                </a:lnTo>
                <a:lnTo>
                  <a:pt x="2009139" y="1041400"/>
                </a:lnTo>
                <a:lnTo>
                  <a:pt x="2046986" y="1028700"/>
                </a:lnTo>
                <a:lnTo>
                  <a:pt x="2061591" y="1028700"/>
                </a:lnTo>
                <a:lnTo>
                  <a:pt x="2067433" y="1016000"/>
                </a:lnTo>
                <a:lnTo>
                  <a:pt x="2052827" y="1016000"/>
                </a:lnTo>
                <a:lnTo>
                  <a:pt x="2052827" y="990600"/>
                </a:lnTo>
                <a:lnTo>
                  <a:pt x="2044064" y="990600"/>
                </a:lnTo>
                <a:lnTo>
                  <a:pt x="2064512" y="965200"/>
                </a:lnTo>
                <a:lnTo>
                  <a:pt x="2055749" y="965200"/>
                </a:lnTo>
                <a:lnTo>
                  <a:pt x="2076195" y="939800"/>
                </a:lnTo>
                <a:close/>
              </a:path>
              <a:path w="8147684" h="4229100">
                <a:moveTo>
                  <a:pt x="2116963" y="1028700"/>
                </a:moveTo>
                <a:lnTo>
                  <a:pt x="2108200" y="1028700"/>
                </a:lnTo>
                <a:lnTo>
                  <a:pt x="2087880" y="1041400"/>
                </a:lnTo>
                <a:lnTo>
                  <a:pt x="2073275" y="1041400"/>
                </a:lnTo>
                <a:lnTo>
                  <a:pt x="2049907" y="1054100"/>
                </a:lnTo>
                <a:lnTo>
                  <a:pt x="2116963" y="1054100"/>
                </a:lnTo>
                <a:lnTo>
                  <a:pt x="2116963" y="1028700"/>
                </a:lnTo>
                <a:close/>
              </a:path>
              <a:path w="8147684" h="4229100">
                <a:moveTo>
                  <a:pt x="4266057" y="990600"/>
                </a:moveTo>
                <a:lnTo>
                  <a:pt x="3490468" y="990600"/>
                </a:lnTo>
                <a:lnTo>
                  <a:pt x="3493389" y="1003300"/>
                </a:lnTo>
                <a:lnTo>
                  <a:pt x="3513836" y="1016000"/>
                </a:lnTo>
                <a:lnTo>
                  <a:pt x="3516756" y="1028700"/>
                </a:lnTo>
                <a:lnTo>
                  <a:pt x="3510915" y="1028700"/>
                </a:lnTo>
                <a:lnTo>
                  <a:pt x="3528314" y="1054100"/>
                </a:lnTo>
                <a:lnTo>
                  <a:pt x="3827208" y="1054100"/>
                </a:lnTo>
                <a:lnTo>
                  <a:pt x="3828669" y="1041400"/>
                </a:lnTo>
                <a:lnTo>
                  <a:pt x="4225290" y="1041400"/>
                </a:lnTo>
                <a:lnTo>
                  <a:pt x="4263250" y="1003300"/>
                </a:lnTo>
                <a:lnTo>
                  <a:pt x="4271899" y="1003300"/>
                </a:lnTo>
                <a:lnTo>
                  <a:pt x="4266057" y="990600"/>
                </a:lnTo>
                <a:close/>
              </a:path>
              <a:path w="8147684" h="4229100">
                <a:moveTo>
                  <a:pt x="3872483" y="1041400"/>
                </a:moveTo>
                <a:lnTo>
                  <a:pt x="3857879" y="1041400"/>
                </a:lnTo>
                <a:lnTo>
                  <a:pt x="3854957" y="1054100"/>
                </a:lnTo>
                <a:lnTo>
                  <a:pt x="3869563" y="1054100"/>
                </a:lnTo>
                <a:lnTo>
                  <a:pt x="3872483" y="1041400"/>
                </a:lnTo>
                <a:close/>
              </a:path>
              <a:path w="8147684" h="4229100">
                <a:moveTo>
                  <a:pt x="6986778" y="1041400"/>
                </a:moveTo>
                <a:lnTo>
                  <a:pt x="6966331" y="1041400"/>
                </a:lnTo>
                <a:lnTo>
                  <a:pt x="6968886" y="1052512"/>
                </a:lnTo>
                <a:lnTo>
                  <a:pt x="6986778" y="1041400"/>
                </a:lnTo>
                <a:close/>
              </a:path>
              <a:path w="8147684" h="4229100">
                <a:moveTo>
                  <a:pt x="1554226" y="1028700"/>
                </a:moveTo>
                <a:lnTo>
                  <a:pt x="1542542" y="1028700"/>
                </a:lnTo>
                <a:lnTo>
                  <a:pt x="1536700" y="1041400"/>
                </a:lnTo>
                <a:lnTo>
                  <a:pt x="1554226" y="1028700"/>
                </a:lnTo>
                <a:close/>
              </a:path>
              <a:path w="8147684" h="4229100">
                <a:moveTo>
                  <a:pt x="2090801" y="1028700"/>
                </a:moveTo>
                <a:lnTo>
                  <a:pt x="2055749" y="1028700"/>
                </a:lnTo>
                <a:lnTo>
                  <a:pt x="2035302" y="1041400"/>
                </a:lnTo>
                <a:lnTo>
                  <a:pt x="2087880" y="1041400"/>
                </a:lnTo>
                <a:lnTo>
                  <a:pt x="2090801" y="1028700"/>
                </a:lnTo>
                <a:close/>
              </a:path>
              <a:path w="8147684" h="4229100">
                <a:moveTo>
                  <a:pt x="4665599" y="1028700"/>
                </a:moveTo>
                <a:lnTo>
                  <a:pt x="4636376" y="1028700"/>
                </a:lnTo>
                <a:lnTo>
                  <a:pt x="4642231" y="1041400"/>
                </a:lnTo>
                <a:lnTo>
                  <a:pt x="4665599" y="1028700"/>
                </a:lnTo>
                <a:close/>
              </a:path>
              <a:path w="8147684" h="4229100">
                <a:moveTo>
                  <a:pt x="752347" y="952500"/>
                </a:moveTo>
                <a:lnTo>
                  <a:pt x="743585" y="977900"/>
                </a:lnTo>
                <a:lnTo>
                  <a:pt x="731901" y="977900"/>
                </a:lnTo>
                <a:lnTo>
                  <a:pt x="728980" y="990600"/>
                </a:lnTo>
                <a:lnTo>
                  <a:pt x="699820" y="990600"/>
                </a:lnTo>
                <a:lnTo>
                  <a:pt x="688162" y="1016000"/>
                </a:lnTo>
                <a:lnTo>
                  <a:pt x="1571752" y="1016000"/>
                </a:lnTo>
                <a:lnTo>
                  <a:pt x="1583436" y="1028700"/>
                </a:lnTo>
                <a:lnTo>
                  <a:pt x="1603756" y="1028700"/>
                </a:lnTo>
                <a:lnTo>
                  <a:pt x="1583436" y="1003300"/>
                </a:lnTo>
                <a:lnTo>
                  <a:pt x="1425956" y="1003300"/>
                </a:lnTo>
                <a:lnTo>
                  <a:pt x="1485392" y="965200"/>
                </a:lnTo>
                <a:lnTo>
                  <a:pt x="752347" y="965200"/>
                </a:lnTo>
                <a:lnTo>
                  <a:pt x="752347" y="952500"/>
                </a:lnTo>
                <a:close/>
              </a:path>
              <a:path w="8147684" h="4229100">
                <a:moveTo>
                  <a:pt x="6639686" y="762000"/>
                </a:moveTo>
                <a:lnTo>
                  <a:pt x="6636765" y="762000"/>
                </a:lnTo>
                <a:lnTo>
                  <a:pt x="6660134" y="787400"/>
                </a:lnTo>
                <a:lnTo>
                  <a:pt x="6654292" y="787400"/>
                </a:lnTo>
                <a:lnTo>
                  <a:pt x="6686423" y="850900"/>
                </a:lnTo>
                <a:lnTo>
                  <a:pt x="6820534" y="1028700"/>
                </a:lnTo>
                <a:lnTo>
                  <a:pt x="6817601" y="1003300"/>
                </a:lnTo>
                <a:lnTo>
                  <a:pt x="6829298" y="1003300"/>
                </a:lnTo>
                <a:lnTo>
                  <a:pt x="6791325" y="965200"/>
                </a:lnTo>
                <a:lnTo>
                  <a:pt x="6779640" y="927100"/>
                </a:lnTo>
                <a:lnTo>
                  <a:pt x="6810329" y="927100"/>
                </a:lnTo>
                <a:lnTo>
                  <a:pt x="6639686" y="762000"/>
                </a:lnTo>
                <a:close/>
              </a:path>
              <a:path w="8147684" h="4229100">
                <a:moveTo>
                  <a:pt x="6835140" y="1003300"/>
                </a:moveTo>
                <a:lnTo>
                  <a:pt x="6829298" y="1003300"/>
                </a:lnTo>
                <a:lnTo>
                  <a:pt x="6849745" y="1028700"/>
                </a:lnTo>
                <a:lnTo>
                  <a:pt x="6835140" y="1003300"/>
                </a:lnTo>
                <a:close/>
              </a:path>
              <a:path w="8147684" h="4229100">
                <a:moveTo>
                  <a:pt x="688162" y="1003300"/>
                </a:moveTo>
                <a:lnTo>
                  <a:pt x="682345" y="1016000"/>
                </a:lnTo>
                <a:lnTo>
                  <a:pt x="688162" y="1016000"/>
                </a:lnTo>
                <a:lnTo>
                  <a:pt x="688162" y="1003300"/>
                </a:lnTo>
                <a:close/>
              </a:path>
              <a:path w="8147684" h="4229100">
                <a:moveTo>
                  <a:pt x="4426458" y="990600"/>
                </a:moveTo>
                <a:lnTo>
                  <a:pt x="4266057" y="990600"/>
                </a:lnTo>
                <a:lnTo>
                  <a:pt x="4289425" y="1003300"/>
                </a:lnTo>
                <a:lnTo>
                  <a:pt x="4266057" y="1003300"/>
                </a:lnTo>
                <a:lnTo>
                  <a:pt x="4286504" y="1016000"/>
                </a:lnTo>
                <a:lnTo>
                  <a:pt x="4347718" y="1016000"/>
                </a:lnTo>
                <a:lnTo>
                  <a:pt x="4426458" y="990600"/>
                </a:lnTo>
                <a:close/>
              </a:path>
              <a:path w="8147684" h="4229100">
                <a:moveTo>
                  <a:pt x="1449324" y="990600"/>
                </a:moveTo>
                <a:lnTo>
                  <a:pt x="1425956" y="1003300"/>
                </a:lnTo>
                <a:lnTo>
                  <a:pt x="1449324" y="1003300"/>
                </a:lnTo>
                <a:lnTo>
                  <a:pt x="1449324" y="990600"/>
                </a:lnTo>
                <a:close/>
              </a:path>
              <a:path w="8147684" h="4229100">
                <a:moveTo>
                  <a:pt x="1510538" y="990600"/>
                </a:moveTo>
                <a:lnTo>
                  <a:pt x="1449324" y="1003300"/>
                </a:lnTo>
                <a:lnTo>
                  <a:pt x="1510538" y="1003300"/>
                </a:lnTo>
                <a:lnTo>
                  <a:pt x="1510538" y="990600"/>
                </a:lnTo>
                <a:close/>
              </a:path>
              <a:path w="8147684" h="4229100">
                <a:moveTo>
                  <a:pt x="2294890" y="977900"/>
                </a:moveTo>
                <a:lnTo>
                  <a:pt x="2289048" y="977900"/>
                </a:lnTo>
                <a:lnTo>
                  <a:pt x="2259838" y="1003300"/>
                </a:lnTo>
                <a:lnTo>
                  <a:pt x="2294890" y="977900"/>
                </a:lnTo>
                <a:close/>
              </a:path>
              <a:path w="8147684" h="4229100">
                <a:moveTo>
                  <a:pt x="2318258" y="965200"/>
                </a:moveTo>
                <a:lnTo>
                  <a:pt x="2303653" y="965200"/>
                </a:lnTo>
                <a:lnTo>
                  <a:pt x="2309495" y="977900"/>
                </a:lnTo>
                <a:lnTo>
                  <a:pt x="2297811" y="1003300"/>
                </a:lnTo>
                <a:lnTo>
                  <a:pt x="2312416" y="990600"/>
                </a:lnTo>
                <a:lnTo>
                  <a:pt x="2326005" y="990600"/>
                </a:lnTo>
                <a:lnTo>
                  <a:pt x="2330831" y="977900"/>
                </a:lnTo>
                <a:lnTo>
                  <a:pt x="2315337" y="977900"/>
                </a:lnTo>
                <a:lnTo>
                  <a:pt x="2318258" y="965200"/>
                </a:lnTo>
                <a:close/>
              </a:path>
              <a:path w="8147684" h="4229100">
                <a:moveTo>
                  <a:pt x="2326005" y="990600"/>
                </a:moveTo>
                <a:lnTo>
                  <a:pt x="2312416" y="990600"/>
                </a:lnTo>
                <a:lnTo>
                  <a:pt x="2309495" y="1003300"/>
                </a:lnTo>
                <a:lnTo>
                  <a:pt x="2321179" y="1003300"/>
                </a:lnTo>
                <a:lnTo>
                  <a:pt x="2326005" y="990600"/>
                </a:lnTo>
                <a:close/>
              </a:path>
              <a:path w="8147684" h="4229100">
                <a:moveTo>
                  <a:pt x="4741418" y="990600"/>
                </a:moveTo>
                <a:lnTo>
                  <a:pt x="4720958" y="990600"/>
                </a:lnTo>
                <a:lnTo>
                  <a:pt x="4735576" y="1003300"/>
                </a:lnTo>
                <a:lnTo>
                  <a:pt x="4741418" y="990600"/>
                </a:lnTo>
                <a:close/>
              </a:path>
              <a:path w="8147684" h="4229100">
                <a:moveTo>
                  <a:pt x="746506" y="952500"/>
                </a:moveTo>
                <a:lnTo>
                  <a:pt x="708583" y="952500"/>
                </a:lnTo>
                <a:lnTo>
                  <a:pt x="694016" y="990600"/>
                </a:lnTo>
                <a:lnTo>
                  <a:pt x="728980" y="990600"/>
                </a:lnTo>
                <a:lnTo>
                  <a:pt x="728980" y="977900"/>
                </a:lnTo>
                <a:lnTo>
                  <a:pt x="726059" y="977900"/>
                </a:lnTo>
                <a:lnTo>
                  <a:pt x="737743" y="965200"/>
                </a:lnTo>
                <a:lnTo>
                  <a:pt x="746506" y="952500"/>
                </a:lnTo>
                <a:close/>
              </a:path>
              <a:path w="8147684" h="4229100">
                <a:moveTo>
                  <a:pt x="746506" y="965200"/>
                </a:moveTo>
                <a:lnTo>
                  <a:pt x="726059" y="977900"/>
                </a:lnTo>
                <a:lnTo>
                  <a:pt x="731901" y="977900"/>
                </a:lnTo>
                <a:lnTo>
                  <a:pt x="746506" y="965200"/>
                </a:lnTo>
                <a:close/>
              </a:path>
              <a:path w="8147684" h="4229100">
                <a:moveTo>
                  <a:pt x="2303653" y="965200"/>
                </a:moveTo>
                <a:lnTo>
                  <a:pt x="2265680" y="965200"/>
                </a:lnTo>
                <a:lnTo>
                  <a:pt x="2257044" y="977900"/>
                </a:lnTo>
                <a:lnTo>
                  <a:pt x="2291969" y="977900"/>
                </a:lnTo>
                <a:lnTo>
                  <a:pt x="2303653" y="965200"/>
                </a:lnTo>
                <a:close/>
              </a:path>
              <a:path w="8147684" h="4229100">
                <a:moveTo>
                  <a:pt x="2335657" y="952500"/>
                </a:moveTo>
                <a:lnTo>
                  <a:pt x="2315337" y="977900"/>
                </a:lnTo>
                <a:lnTo>
                  <a:pt x="2324100" y="977900"/>
                </a:lnTo>
                <a:lnTo>
                  <a:pt x="2335657" y="952500"/>
                </a:lnTo>
                <a:close/>
              </a:path>
              <a:path w="8147684" h="4229100">
                <a:moveTo>
                  <a:pt x="2335657" y="965200"/>
                </a:moveTo>
                <a:lnTo>
                  <a:pt x="2324100" y="977900"/>
                </a:lnTo>
                <a:lnTo>
                  <a:pt x="2330831" y="977900"/>
                </a:lnTo>
                <a:lnTo>
                  <a:pt x="2335657" y="965200"/>
                </a:lnTo>
                <a:close/>
              </a:path>
              <a:path w="8147684" h="4229100">
                <a:moveTo>
                  <a:pt x="1525016" y="939800"/>
                </a:moveTo>
                <a:lnTo>
                  <a:pt x="761111" y="939800"/>
                </a:lnTo>
                <a:lnTo>
                  <a:pt x="752347" y="952500"/>
                </a:lnTo>
                <a:lnTo>
                  <a:pt x="755269" y="952500"/>
                </a:lnTo>
                <a:lnTo>
                  <a:pt x="752347" y="965200"/>
                </a:lnTo>
                <a:lnTo>
                  <a:pt x="1485392" y="965200"/>
                </a:lnTo>
                <a:lnTo>
                  <a:pt x="1525016" y="939800"/>
                </a:lnTo>
                <a:close/>
              </a:path>
              <a:path w="8147684" h="4229100">
                <a:moveTo>
                  <a:pt x="2321179" y="939800"/>
                </a:moveTo>
                <a:lnTo>
                  <a:pt x="2216150" y="939800"/>
                </a:lnTo>
                <a:lnTo>
                  <a:pt x="2187067" y="965200"/>
                </a:lnTo>
                <a:lnTo>
                  <a:pt x="2312416" y="965200"/>
                </a:lnTo>
                <a:lnTo>
                  <a:pt x="2324036" y="952500"/>
                </a:lnTo>
                <a:lnTo>
                  <a:pt x="2309495" y="952500"/>
                </a:lnTo>
                <a:lnTo>
                  <a:pt x="2321179" y="939800"/>
                </a:lnTo>
                <a:close/>
              </a:path>
              <a:path w="8147684" h="4229100">
                <a:moveTo>
                  <a:pt x="2147982" y="889000"/>
                </a:moveTo>
                <a:lnTo>
                  <a:pt x="758190" y="889000"/>
                </a:lnTo>
                <a:lnTo>
                  <a:pt x="755269" y="914400"/>
                </a:lnTo>
                <a:lnTo>
                  <a:pt x="766953" y="914400"/>
                </a:lnTo>
                <a:lnTo>
                  <a:pt x="755269" y="927100"/>
                </a:lnTo>
                <a:lnTo>
                  <a:pt x="758190" y="939800"/>
                </a:lnTo>
                <a:lnTo>
                  <a:pt x="1536700" y="939800"/>
                </a:lnTo>
                <a:lnTo>
                  <a:pt x="1527937" y="952500"/>
                </a:lnTo>
                <a:lnTo>
                  <a:pt x="1542542" y="939800"/>
                </a:lnTo>
                <a:lnTo>
                  <a:pt x="1542542" y="927100"/>
                </a:lnTo>
                <a:lnTo>
                  <a:pt x="2015680" y="927100"/>
                </a:lnTo>
                <a:lnTo>
                  <a:pt x="2147982" y="889000"/>
                </a:lnTo>
                <a:close/>
              </a:path>
              <a:path w="8147684" h="4229100">
                <a:moveTo>
                  <a:pt x="2335657" y="939800"/>
                </a:moveTo>
                <a:lnTo>
                  <a:pt x="2309495" y="952500"/>
                </a:lnTo>
                <a:lnTo>
                  <a:pt x="2324036" y="952500"/>
                </a:lnTo>
                <a:lnTo>
                  <a:pt x="2335657" y="939800"/>
                </a:lnTo>
                <a:close/>
              </a:path>
              <a:path w="8147684" h="4229100">
                <a:moveTo>
                  <a:pt x="684912" y="877791"/>
                </a:moveTo>
                <a:lnTo>
                  <a:pt x="682345" y="889000"/>
                </a:lnTo>
                <a:lnTo>
                  <a:pt x="685253" y="901700"/>
                </a:lnTo>
                <a:lnTo>
                  <a:pt x="696912" y="914400"/>
                </a:lnTo>
                <a:lnTo>
                  <a:pt x="694016" y="927100"/>
                </a:lnTo>
                <a:lnTo>
                  <a:pt x="720242" y="927100"/>
                </a:lnTo>
                <a:lnTo>
                  <a:pt x="714425" y="939800"/>
                </a:lnTo>
                <a:lnTo>
                  <a:pt x="737743" y="939800"/>
                </a:lnTo>
                <a:lnTo>
                  <a:pt x="726059" y="889000"/>
                </a:lnTo>
                <a:lnTo>
                  <a:pt x="684912" y="877791"/>
                </a:lnTo>
                <a:close/>
              </a:path>
              <a:path w="8147684" h="4229100">
                <a:moveTo>
                  <a:pt x="2306574" y="850900"/>
                </a:moveTo>
                <a:lnTo>
                  <a:pt x="2286127" y="850900"/>
                </a:lnTo>
                <a:lnTo>
                  <a:pt x="2227834" y="927100"/>
                </a:lnTo>
                <a:lnTo>
                  <a:pt x="2213229" y="939800"/>
                </a:lnTo>
                <a:lnTo>
                  <a:pt x="2312416" y="939800"/>
                </a:lnTo>
                <a:lnTo>
                  <a:pt x="2329942" y="927100"/>
                </a:lnTo>
                <a:lnTo>
                  <a:pt x="2289048" y="927100"/>
                </a:lnTo>
                <a:lnTo>
                  <a:pt x="2294890" y="914400"/>
                </a:lnTo>
                <a:lnTo>
                  <a:pt x="2259838" y="914400"/>
                </a:lnTo>
                <a:lnTo>
                  <a:pt x="2294890" y="863600"/>
                </a:lnTo>
                <a:lnTo>
                  <a:pt x="2297811" y="863600"/>
                </a:lnTo>
                <a:lnTo>
                  <a:pt x="2306574" y="850900"/>
                </a:lnTo>
                <a:close/>
              </a:path>
              <a:path w="8147684" h="4229100">
                <a:moveTo>
                  <a:pt x="6810329" y="927100"/>
                </a:moveTo>
                <a:lnTo>
                  <a:pt x="6779640" y="927100"/>
                </a:lnTo>
                <a:lnTo>
                  <a:pt x="6823456" y="939800"/>
                </a:lnTo>
                <a:lnTo>
                  <a:pt x="6810329" y="927100"/>
                </a:lnTo>
                <a:close/>
              </a:path>
              <a:path w="8147684" h="4229100">
                <a:moveTo>
                  <a:pt x="2310858" y="915246"/>
                </a:moveTo>
                <a:lnTo>
                  <a:pt x="2289048" y="927100"/>
                </a:lnTo>
                <a:lnTo>
                  <a:pt x="2329942" y="927100"/>
                </a:lnTo>
                <a:lnTo>
                  <a:pt x="2310858" y="915246"/>
                </a:lnTo>
                <a:close/>
              </a:path>
              <a:path w="8147684" h="4229100">
                <a:moveTo>
                  <a:pt x="2312416" y="914400"/>
                </a:moveTo>
                <a:lnTo>
                  <a:pt x="2309495" y="914400"/>
                </a:lnTo>
                <a:lnTo>
                  <a:pt x="2310858" y="915246"/>
                </a:lnTo>
                <a:lnTo>
                  <a:pt x="2312416" y="914400"/>
                </a:lnTo>
                <a:close/>
              </a:path>
              <a:path w="8147684" h="4229100">
                <a:moveTo>
                  <a:pt x="2291969" y="901700"/>
                </a:moveTo>
                <a:lnTo>
                  <a:pt x="2259838" y="914400"/>
                </a:lnTo>
                <a:lnTo>
                  <a:pt x="2274443" y="914400"/>
                </a:lnTo>
                <a:lnTo>
                  <a:pt x="2291969" y="901700"/>
                </a:lnTo>
                <a:close/>
              </a:path>
              <a:path w="8147684" h="4229100">
                <a:moveTo>
                  <a:pt x="682345" y="889000"/>
                </a:moveTo>
                <a:lnTo>
                  <a:pt x="673595" y="889000"/>
                </a:lnTo>
                <a:lnTo>
                  <a:pt x="667753" y="901700"/>
                </a:lnTo>
                <a:lnTo>
                  <a:pt x="679437" y="901700"/>
                </a:lnTo>
                <a:lnTo>
                  <a:pt x="682345" y="889000"/>
                </a:lnTo>
                <a:close/>
              </a:path>
              <a:path w="8147684" h="4229100">
                <a:moveTo>
                  <a:pt x="2096643" y="596900"/>
                </a:moveTo>
                <a:lnTo>
                  <a:pt x="1942083" y="596900"/>
                </a:lnTo>
                <a:lnTo>
                  <a:pt x="1898269" y="635000"/>
                </a:lnTo>
                <a:lnTo>
                  <a:pt x="1915795" y="673100"/>
                </a:lnTo>
                <a:lnTo>
                  <a:pt x="1810765" y="749300"/>
                </a:lnTo>
                <a:lnTo>
                  <a:pt x="1816608" y="774700"/>
                </a:lnTo>
                <a:lnTo>
                  <a:pt x="1805051" y="825500"/>
                </a:lnTo>
                <a:lnTo>
                  <a:pt x="1787525" y="838200"/>
                </a:lnTo>
                <a:lnTo>
                  <a:pt x="1790445" y="850900"/>
                </a:lnTo>
                <a:lnTo>
                  <a:pt x="1781683" y="863600"/>
                </a:lnTo>
                <a:lnTo>
                  <a:pt x="1767077" y="863600"/>
                </a:lnTo>
                <a:lnTo>
                  <a:pt x="1767077" y="876300"/>
                </a:lnTo>
                <a:lnTo>
                  <a:pt x="749427" y="876300"/>
                </a:lnTo>
                <a:lnTo>
                  <a:pt x="734822" y="901700"/>
                </a:lnTo>
                <a:lnTo>
                  <a:pt x="758190" y="889000"/>
                </a:lnTo>
                <a:lnTo>
                  <a:pt x="2147982" y="889000"/>
                </a:lnTo>
                <a:lnTo>
                  <a:pt x="2236184" y="863600"/>
                </a:lnTo>
                <a:lnTo>
                  <a:pt x="1781683" y="863600"/>
                </a:lnTo>
                <a:lnTo>
                  <a:pt x="1778762" y="850900"/>
                </a:lnTo>
                <a:lnTo>
                  <a:pt x="2280285" y="850900"/>
                </a:lnTo>
                <a:lnTo>
                  <a:pt x="2303653" y="825500"/>
                </a:lnTo>
                <a:lnTo>
                  <a:pt x="2297811" y="825500"/>
                </a:lnTo>
                <a:lnTo>
                  <a:pt x="2309495" y="812800"/>
                </a:lnTo>
                <a:lnTo>
                  <a:pt x="2312416" y="800100"/>
                </a:lnTo>
                <a:lnTo>
                  <a:pt x="2216150" y="800100"/>
                </a:lnTo>
                <a:lnTo>
                  <a:pt x="2224913" y="787400"/>
                </a:lnTo>
                <a:lnTo>
                  <a:pt x="2219071" y="787400"/>
                </a:lnTo>
                <a:lnTo>
                  <a:pt x="2286127" y="762000"/>
                </a:lnTo>
                <a:lnTo>
                  <a:pt x="2286127" y="749300"/>
                </a:lnTo>
                <a:lnTo>
                  <a:pt x="2242439" y="749300"/>
                </a:lnTo>
                <a:lnTo>
                  <a:pt x="2257044" y="736600"/>
                </a:lnTo>
                <a:lnTo>
                  <a:pt x="2242439" y="736600"/>
                </a:lnTo>
                <a:lnTo>
                  <a:pt x="2242439" y="723900"/>
                </a:lnTo>
                <a:lnTo>
                  <a:pt x="2239518" y="723900"/>
                </a:lnTo>
                <a:lnTo>
                  <a:pt x="2236597" y="711200"/>
                </a:lnTo>
                <a:lnTo>
                  <a:pt x="2219071" y="711200"/>
                </a:lnTo>
                <a:lnTo>
                  <a:pt x="2227834" y="698500"/>
                </a:lnTo>
                <a:lnTo>
                  <a:pt x="2221992" y="698500"/>
                </a:lnTo>
                <a:lnTo>
                  <a:pt x="2210308" y="685800"/>
                </a:lnTo>
                <a:lnTo>
                  <a:pt x="2233676" y="685800"/>
                </a:lnTo>
                <a:lnTo>
                  <a:pt x="2216150" y="673100"/>
                </a:lnTo>
                <a:lnTo>
                  <a:pt x="2233676" y="660400"/>
                </a:lnTo>
                <a:lnTo>
                  <a:pt x="2114169" y="660400"/>
                </a:lnTo>
                <a:lnTo>
                  <a:pt x="2116963" y="647700"/>
                </a:lnTo>
                <a:lnTo>
                  <a:pt x="2102485" y="647700"/>
                </a:lnTo>
                <a:lnTo>
                  <a:pt x="2108200" y="635000"/>
                </a:lnTo>
                <a:lnTo>
                  <a:pt x="2073275" y="635000"/>
                </a:lnTo>
                <a:lnTo>
                  <a:pt x="2096643" y="609600"/>
                </a:lnTo>
                <a:lnTo>
                  <a:pt x="2090801" y="609600"/>
                </a:lnTo>
                <a:lnTo>
                  <a:pt x="2096643" y="596900"/>
                </a:lnTo>
                <a:close/>
              </a:path>
              <a:path w="8147684" h="4229100">
                <a:moveTo>
                  <a:pt x="3569208" y="850900"/>
                </a:moveTo>
                <a:lnTo>
                  <a:pt x="3484626" y="850900"/>
                </a:lnTo>
                <a:lnTo>
                  <a:pt x="3467100" y="863600"/>
                </a:lnTo>
                <a:lnTo>
                  <a:pt x="3449701" y="863600"/>
                </a:lnTo>
                <a:lnTo>
                  <a:pt x="3414649" y="901700"/>
                </a:lnTo>
                <a:lnTo>
                  <a:pt x="3423412" y="901700"/>
                </a:lnTo>
                <a:lnTo>
                  <a:pt x="3432175" y="889000"/>
                </a:lnTo>
                <a:lnTo>
                  <a:pt x="3452495" y="889000"/>
                </a:lnTo>
                <a:lnTo>
                  <a:pt x="3472941" y="876300"/>
                </a:lnTo>
                <a:lnTo>
                  <a:pt x="3557524" y="876300"/>
                </a:lnTo>
                <a:lnTo>
                  <a:pt x="3569208" y="850900"/>
                </a:lnTo>
                <a:close/>
              </a:path>
              <a:path w="8147684" h="4229100">
                <a:moveTo>
                  <a:pt x="679437" y="876300"/>
                </a:moveTo>
                <a:lnTo>
                  <a:pt x="670687" y="889000"/>
                </a:lnTo>
                <a:lnTo>
                  <a:pt x="683869" y="877507"/>
                </a:lnTo>
                <a:lnTo>
                  <a:pt x="679437" y="876300"/>
                </a:lnTo>
                <a:close/>
              </a:path>
              <a:path w="8147684" h="4229100">
                <a:moveTo>
                  <a:pt x="685253" y="876300"/>
                </a:moveTo>
                <a:lnTo>
                  <a:pt x="683869" y="877507"/>
                </a:lnTo>
                <a:lnTo>
                  <a:pt x="684912" y="877791"/>
                </a:lnTo>
                <a:lnTo>
                  <a:pt x="685253" y="876300"/>
                </a:lnTo>
                <a:close/>
              </a:path>
              <a:path w="8147684" h="4229100">
                <a:moveTo>
                  <a:pt x="1733880" y="812800"/>
                </a:moveTo>
                <a:lnTo>
                  <a:pt x="743585" y="812800"/>
                </a:lnTo>
                <a:lnTo>
                  <a:pt x="731901" y="825500"/>
                </a:lnTo>
                <a:lnTo>
                  <a:pt x="734822" y="838200"/>
                </a:lnTo>
                <a:lnTo>
                  <a:pt x="711517" y="838200"/>
                </a:lnTo>
                <a:lnTo>
                  <a:pt x="699820" y="850900"/>
                </a:lnTo>
                <a:lnTo>
                  <a:pt x="726059" y="850900"/>
                </a:lnTo>
                <a:lnTo>
                  <a:pt x="694016" y="863600"/>
                </a:lnTo>
                <a:lnTo>
                  <a:pt x="717334" y="863600"/>
                </a:lnTo>
                <a:lnTo>
                  <a:pt x="714425" y="876300"/>
                </a:lnTo>
                <a:lnTo>
                  <a:pt x="1767077" y="876300"/>
                </a:lnTo>
                <a:lnTo>
                  <a:pt x="1737995" y="863600"/>
                </a:lnTo>
                <a:lnTo>
                  <a:pt x="1749552" y="838200"/>
                </a:lnTo>
                <a:lnTo>
                  <a:pt x="1729232" y="825500"/>
                </a:lnTo>
                <a:lnTo>
                  <a:pt x="1733880" y="812800"/>
                </a:lnTo>
                <a:close/>
              </a:path>
              <a:path w="8147684" h="4229100">
                <a:moveTo>
                  <a:pt x="6986778" y="660400"/>
                </a:moveTo>
                <a:lnTo>
                  <a:pt x="6855459" y="660400"/>
                </a:lnTo>
                <a:lnTo>
                  <a:pt x="6867144" y="673100"/>
                </a:lnTo>
                <a:lnTo>
                  <a:pt x="6867144" y="698500"/>
                </a:lnTo>
                <a:lnTo>
                  <a:pt x="7036308" y="863600"/>
                </a:lnTo>
                <a:lnTo>
                  <a:pt x="7045058" y="838200"/>
                </a:lnTo>
                <a:lnTo>
                  <a:pt x="7021703" y="800100"/>
                </a:lnTo>
                <a:lnTo>
                  <a:pt x="7053834" y="800100"/>
                </a:lnTo>
                <a:lnTo>
                  <a:pt x="7027545" y="774700"/>
                </a:lnTo>
                <a:lnTo>
                  <a:pt x="7030465" y="762000"/>
                </a:lnTo>
                <a:lnTo>
                  <a:pt x="7047992" y="762000"/>
                </a:lnTo>
                <a:lnTo>
                  <a:pt x="7015861" y="711200"/>
                </a:lnTo>
                <a:lnTo>
                  <a:pt x="7018782" y="698500"/>
                </a:lnTo>
                <a:lnTo>
                  <a:pt x="7023925" y="698500"/>
                </a:lnTo>
                <a:lnTo>
                  <a:pt x="6986778" y="660400"/>
                </a:lnTo>
                <a:close/>
              </a:path>
              <a:path w="8147684" h="4229100">
                <a:moveTo>
                  <a:pt x="3400044" y="825500"/>
                </a:moveTo>
                <a:lnTo>
                  <a:pt x="3324225" y="825500"/>
                </a:lnTo>
                <a:lnTo>
                  <a:pt x="3309620" y="838200"/>
                </a:lnTo>
                <a:lnTo>
                  <a:pt x="3327146" y="838200"/>
                </a:lnTo>
                <a:lnTo>
                  <a:pt x="3315462" y="850900"/>
                </a:lnTo>
                <a:lnTo>
                  <a:pt x="3321304" y="850900"/>
                </a:lnTo>
                <a:lnTo>
                  <a:pt x="3400044" y="825500"/>
                </a:lnTo>
                <a:close/>
              </a:path>
              <a:path w="8147684" h="4229100">
                <a:moveTo>
                  <a:pt x="3572129" y="812800"/>
                </a:moveTo>
                <a:lnTo>
                  <a:pt x="3449701" y="812800"/>
                </a:lnTo>
                <a:lnTo>
                  <a:pt x="3452495" y="825500"/>
                </a:lnTo>
                <a:lnTo>
                  <a:pt x="3423412" y="838200"/>
                </a:lnTo>
                <a:lnTo>
                  <a:pt x="3449701" y="850900"/>
                </a:lnTo>
                <a:lnTo>
                  <a:pt x="3548761" y="850900"/>
                </a:lnTo>
                <a:lnTo>
                  <a:pt x="3566287" y="838200"/>
                </a:lnTo>
                <a:lnTo>
                  <a:pt x="3572129" y="812800"/>
                </a:lnTo>
                <a:close/>
              </a:path>
              <a:path w="8147684" h="4229100">
                <a:moveTo>
                  <a:pt x="708567" y="831856"/>
                </a:moveTo>
                <a:lnTo>
                  <a:pt x="696912" y="838200"/>
                </a:lnTo>
                <a:lnTo>
                  <a:pt x="699820" y="838200"/>
                </a:lnTo>
                <a:lnTo>
                  <a:pt x="708567" y="831856"/>
                </a:lnTo>
                <a:close/>
              </a:path>
              <a:path w="8147684" h="4229100">
                <a:moveTo>
                  <a:pt x="728980" y="825500"/>
                </a:moveTo>
                <a:lnTo>
                  <a:pt x="708583" y="838200"/>
                </a:lnTo>
                <a:lnTo>
                  <a:pt x="734822" y="838200"/>
                </a:lnTo>
                <a:lnTo>
                  <a:pt x="728980" y="825500"/>
                </a:lnTo>
                <a:close/>
              </a:path>
              <a:path w="8147684" h="4229100">
                <a:moveTo>
                  <a:pt x="720242" y="787400"/>
                </a:moveTo>
                <a:lnTo>
                  <a:pt x="713257" y="791202"/>
                </a:lnTo>
                <a:lnTo>
                  <a:pt x="723138" y="812800"/>
                </a:lnTo>
                <a:lnTo>
                  <a:pt x="705675" y="825500"/>
                </a:lnTo>
                <a:lnTo>
                  <a:pt x="717334" y="825500"/>
                </a:lnTo>
                <a:lnTo>
                  <a:pt x="708567" y="831856"/>
                </a:lnTo>
                <a:lnTo>
                  <a:pt x="743585" y="812800"/>
                </a:lnTo>
                <a:lnTo>
                  <a:pt x="1733880" y="812800"/>
                </a:lnTo>
                <a:lnTo>
                  <a:pt x="1738528" y="800100"/>
                </a:lnTo>
                <a:lnTo>
                  <a:pt x="734822" y="800100"/>
                </a:lnTo>
                <a:lnTo>
                  <a:pt x="720242" y="787400"/>
                </a:lnTo>
                <a:close/>
              </a:path>
              <a:path w="8147684" h="4229100">
                <a:moveTo>
                  <a:pt x="3405886" y="774700"/>
                </a:moveTo>
                <a:lnTo>
                  <a:pt x="3330066" y="774700"/>
                </a:lnTo>
                <a:lnTo>
                  <a:pt x="3327146" y="787400"/>
                </a:lnTo>
                <a:lnTo>
                  <a:pt x="3324225" y="787400"/>
                </a:lnTo>
                <a:lnTo>
                  <a:pt x="3324225" y="800100"/>
                </a:lnTo>
                <a:lnTo>
                  <a:pt x="3344672" y="800100"/>
                </a:lnTo>
                <a:lnTo>
                  <a:pt x="3321304" y="825500"/>
                </a:lnTo>
                <a:lnTo>
                  <a:pt x="3347593" y="812800"/>
                </a:lnTo>
                <a:lnTo>
                  <a:pt x="3399313" y="812800"/>
                </a:lnTo>
                <a:lnTo>
                  <a:pt x="3405886" y="774700"/>
                </a:lnTo>
                <a:close/>
              </a:path>
              <a:path w="8147684" h="4229100">
                <a:moveTo>
                  <a:pt x="3399313" y="812800"/>
                </a:moveTo>
                <a:lnTo>
                  <a:pt x="3347593" y="812800"/>
                </a:lnTo>
                <a:lnTo>
                  <a:pt x="3321304" y="825500"/>
                </a:lnTo>
                <a:lnTo>
                  <a:pt x="3397123" y="825500"/>
                </a:lnTo>
                <a:lnTo>
                  <a:pt x="3399313" y="812800"/>
                </a:lnTo>
                <a:close/>
              </a:path>
              <a:path w="8147684" h="4229100">
                <a:moveTo>
                  <a:pt x="3458337" y="711200"/>
                </a:moveTo>
                <a:lnTo>
                  <a:pt x="3440938" y="711200"/>
                </a:lnTo>
                <a:lnTo>
                  <a:pt x="3432175" y="749300"/>
                </a:lnTo>
                <a:lnTo>
                  <a:pt x="3472941" y="749300"/>
                </a:lnTo>
                <a:lnTo>
                  <a:pt x="3478784" y="800100"/>
                </a:lnTo>
                <a:lnTo>
                  <a:pt x="3438016" y="812800"/>
                </a:lnTo>
                <a:lnTo>
                  <a:pt x="3539998" y="812800"/>
                </a:lnTo>
                <a:lnTo>
                  <a:pt x="3525393" y="787400"/>
                </a:lnTo>
                <a:lnTo>
                  <a:pt x="3542919" y="787400"/>
                </a:lnTo>
                <a:lnTo>
                  <a:pt x="3537077" y="774700"/>
                </a:lnTo>
                <a:lnTo>
                  <a:pt x="3513836" y="749300"/>
                </a:lnTo>
                <a:lnTo>
                  <a:pt x="3505073" y="723900"/>
                </a:lnTo>
                <a:lnTo>
                  <a:pt x="3458337" y="711200"/>
                </a:lnTo>
                <a:close/>
              </a:path>
              <a:path w="8147684" h="4229100">
                <a:moveTo>
                  <a:pt x="7053834" y="800100"/>
                </a:moveTo>
                <a:lnTo>
                  <a:pt x="7021703" y="800100"/>
                </a:lnTo>
                <a:lnTo>
                  <a:pt x="7030465" y="812800"/>
                </a:lnTo>
                <a:lnTo>
                  <a:pt x="7053834" y="800100"/>
                </a:lnTo>
                <a:close/>
              </a:path>
              <a:path w="8147684" h="4229100">
                <a:moveTo>
                  <a:pt x="1688338" y="723900"/>
                </a:moveTo>
                <a:lnTo>
                  <a:pt x="746506" y="723900"/>
                </a:lnTo>
                <a:lnTo>
                  <a:pt x="746506" y="736600"/>
                </a:lnTo>
                <a:lnTo>
                  <a:pt x="705675" y="762000"/>
                </a:lnTo>
                <a:lnTo>
                  <a:pt x="717334" y="762000"/>
                </a:lnTo>
                <a:lnTo>
                  <a:pt x="696912" y="787400"/>
                </a:lnTo>
                <a:lnTo>
                  <a:pt x="696912" y="800100"/>
                </a:lnTo>
                <a:lnTo>
                  <a:pt x="713257" y="791202"/>
                </a:lnTo>
                <a:lnTo>
                  <a:pt x="711517" y="787400"/>
                </a:lnTo>
                <a:lnTo>
                  <a:pt x="723138" y="787400"/>
                </a:lnTo>
                <a:lnTo>
                  <a:pt x="734822" y="774700"/>
                </a:lnTo>
                <a:lnTo>
                  <a:pt x="1747824" y="774700"/>
                </a:lnTo>
                <a:lnTo>
                  <a:pt x="1752473" y="762000"/>
                </a:lnTo>
                <a:lnTo>
                  <a:pt x="1735074" y="736600"/>
                </a:lnTo>
                <a:lnTo>
                  <a:pt x="1694180" y="736600"/>
                </a:lnTo>
                <a:lnTo>
                  <a:pt x="1688338" y="723900"/>
                </a:lnTo>
                <a:close/>
              </a:path>
              <a:path w="8147684" h="4229100">
                <a:moveTo>
                  <a:pt x="1747824" y="774700"/>
                </a:moveTo>
                <a:lnTo>
                  <a:pt x="734822" y="774700"/>
                </a:lnTo>
                <a:lnTo>
                  <a:pt x="723138" y="787400"/>
                </a:lnTo>
                <a:lnTo>
                  <a:pt x="734822" y="800100"/>
                </a:lnTo>
                <a:lnTo>
                  <a:pt x="1738528" y="800100"/>
                </a:lnTo>
                <a:lnTo>
                  <a:pt x="1747824" y="774700"/>
                </a:lnTo>
                <a:close/>
              </a:path>
              <a:path w="8147684" h="4229100">
                <a:moveTo>
                  <a:pt x="2291969" y="774700"/>
                </a:moveTo>
                <a:lnTo>
                  <a:pt x="2277364" y="774700"/>
                </a:lnTo>
                <a:lnTo>
                  <a:pt x="2216150" y="800100"/>
                </a:lnTo>
                <a:lnTo>
                  <a:pt x="2312416" y="800100"/>
                </a:lnTo>
                <a:lnTo>
                  <a:pt x="2315337" y="787400"/>
                </a:lnTo>
                <a:lnTo>
                  <a:pt x="2280285" y="787400"/>
                </a:lnTo>
                <a:lnTo>
                  <a:pt x="2291969" y="774700"/>
                </a:lnTo>
                <a:close/>
              </a:path>
              <a:path w="8147684" h="4229100">
                <a:moveTo>
                  <a:pt x="3735324" y="774700"/>
                </a:moveTo>
                <a:lnTo>
                  <a:pt x="3726688" y="787400"/>
                </a:lnTo>
                <a:lnTo>
                  <a:pt x="3752850" y="787400"/>
                </a:lnTo>
                <a:lnTo>
                  <a:pt x="3735324" y="774700"/>
                </a:lnTo>
                <a:close/>
              </a:path>
              <a:path w="8147684" h="4229100">
                <a:moveTo>
                  <a:pt x="3773297" y="698500"/>
                </a:moveTo>
                <a:lnTo>
                  <a:pt x="3715004" y="698500"/>
                </a:lnTo>
                <a:lnTo>
                  <a:pt x="3715004" y="723900"/>
                </a:lnTo>
                <a:lnTo>
                  <a:pt x="3732529" y="762000"/>
                </a:lnTo>
                <a:lnTo>
                  <a:pt x="3729609" y="762000"/>
                </a:lnTo>
                <a:lnTo>
                  <a:pt x="3752850" y="787400"/>
                </a:lnTo>
                <a:lnTo>
                  <a:pt x="3857879" y="787400"/>
                </a:lnTo>
                <a:lnTo>
                  <a:pt x="3840353" y="774700"/>
                </a:lnTo>
                <a:lnTo>
                  <a:pt x="3787902" y="774700"/>
                </a:lnTo>
                <a:lnTo>
                  <a:pt x="3752850" y="762000"/>
                </a:lnTo>
                <a:lnTo>
                  <a:pt x="3752850" y="749300"/>
                </a:lnTo>
                <a:lnTo>
                  <a:pt x="3744087" y="736600"/>
                </a:lnTo>
                <a:lnTo>
                  <a:pt x="3747007" y="723900"/>
                </a:lnTo>
                <a:lnTo>
                  <a:pt x="3752850" y="723900"/>
                </a:lnTo>
                <a:lnTo>
                  <a:pt x="3773297" y="698500"/>
                </a:lnTo>
                <a:close/>
              </a:path>
              <a:path w="8147684" h="4229100">
                <a:moveTo>
                  <a:pt x="6526009" y="762000"/>
                </a:moveTo>
                <a:lnTo>
                  <a:pt x="6534784" y="774700"/>
                </a:lnTo>
                <a:lnTo>
                  <a:pt x="3843274" y="774700"/>
                </a:lnTo>
                <a:lnTo>
                  <a:pt x="3857879" y="787400"/>
                </a:lnTo>
                <a:lnTo>
                  <a:pt x="6543548" y="787400"/>
                </a:lnTo>
                <a:lnTo>
                  <a:pt x="6546469" y="774700"/>
                </a:lnTo>
                <a:lnTo>
                  <a:pt x="6526009" y="762000"/>
                </a:lnTo>
                <a:close/>
              </a:path>
              <a:path w="8147684" h="4229100">
                <a:moveTo>
                  <a:pt x="6561074" y="774700"/>
                </a:moveTo>
                <a:lnTo>
                  <a:pt x="6561074" y="787400"/>
                </a:lnTo>
                <a:lnTo>
                  <a:pt x="6566776" y="787400"/>
                </a:lnTo>
                <a:lnTo>
                  <a:pt x="6561074" y="774700"/>
                </a:lnTo>
                <a:close/>
              </a:path>
              <a:path w="8147684" h="4229100">
                <a:moveTo>
                  <a:pt x="3405886" y="736600"/>
                </a:moveTo>
                <a:lnTo>
                  <a:pt x="3382518" y="736600"/>
                </a:lnTo>
                <a:lnTo>
                  <a:pt x="3373881" y="749300"/>
                </a:lnTo>
                <a:lnTo>
                  <a:pt x="3362198" y="749300"/>
                </a:lnTo>
                <a:lnTo>
                  <a:pt x="3353435" y="762000"/>
                </a:lnTo>
                <a:lnTo>
                  <a:pt x="3321304" y="774700"/>
                </a:lnTo>
                <a:lnTo>
                  <a:pt x="3402965" y="774700"/>
                </a:lnTo>
                <a:lnTo>
                  <a:pt x="3420491" y="762000"/>
                </a:lnTo>
                <a:lnTo>
                  <a:pt x="3417570" y="762000"/>
                </a:lnTo>
                <a:lnTo>
                  <a:pt x="3405886" y="736600"/>
                </a:lnTo>
                <a:close/>
              </a:path>
              <a:path w="8147684" h="4229100">
                <a:moveTo>
                  <a:pt x="3814191" y="762000"/>
                </a:moveTo>
                <a:lnTo>
                  <a:pt x="3787902" y="774700"/>
                </a:lnTo>
                <a:lnTo>
                  <a:pt x="3840353" y="774700"/>
                </a:lnTo>
                <a:lnTo>
                  <a:pt x="3814191" y="762000"/>
                </a:lnTo>
                <a:close/>
              </a:path>
              <a:path w="8147684" h="4229100">
                <a:moveTo>
                  <a:pt x="3945381" y="749300"/>
                </a:moveTo>
                <a:lnTo>
                  <a:pt x="3840353" y="774700"/>
                </a:lnTo>
                <a:lnTo>
                  <a:pt x="6534784" y="774700"/>
                </a:lnTo>
                <a:lnTo>
                  <a:pt x="6512433" y="762000"/>
                </a:lnTo>
                <a:lnTo>
                  <a:pt x="3959860" y="762000"/>
                </a:lnTo>
                <a:lnTo>
                  <a:pt x="3945381" y="749300"/>
                </a:lnTo>
                <a:close/>
              </a:path>
              <a:path w="8147684" h="4229100">
                <a:moveTo>
                  <a:pt x="3991991" y="723900"/>
                </a:moveTo>
                <a:lnTo>
                  <a:pt x="3959860" y="762000"/>
                </a:lnTo>
                <a:lnTo>
                  <a:pt x="6512433" y="762000"/>
                </a:lnTo>
                <a:lnTo>
                  <a:pt x="6490081" y="749300"/>
                </a:lnTo>
                <a:lnTo>
                  <a:pt x="3986149" y="749300"/>
                </a:lnTo>
                <a:lnTo>
                  <a:pt x="3991991" y="723900"/>
                </a:lnTo>
                <a:close/>
              </a:path>
              <a:path w="8147684" h="4229100">
                <a:moveTo>
                  <a:pt x="90385" y="711200"/>
                </a:moveTo>
                <a:lnTo>
                  <a:pt x="84569" y="711200"/>
                </a:lnTo>
                <a:lnTo>
                  <a:pt x="31927" y="736600"/>
                </a:lnTo>
                <a:lnTo>
                  <a:pt x="2908" y="749300"/>
                </a:lnTo>
                <a:lnTo>
                  <a:pt x="32080" y="736600"/>
                </a:lnTo>
                <a:lnTo>
                  <a:pt x="64897" y="736600"/>
                </a:lnTo>
                <a:lnTo>
                  <a:pt x="110794" y="723900"/>
                </a:lnTo>
                <a:lnTo>
                  <a:pt x="84569" y="723900"/>
                </a:lnTo>
                <a:lnTo>
                  <a:pt x="90385" y="711200"/>
                </a:lnTo>
                <a:close/>
              </a:path>
              <a:path w="8147684" h="4229100">
                <a:moveTo>
                  <a:pt x="749427" y="711200"/>
                </a:moveTo>
                <a:lnTo>
                  <a:pt x="731901" y="711200"/>
                </a:lnTo>
                <a:lnTo>
                  <a:pt x="705675" y="749300"/>
                </a:lnTo>
                <a:lnTo>
                  <a:pt x="749427" y="711200"/>
                </a:lnTo>
                <a:close/>
              </a:path>
              <a:path w="8147684" h="4229100">
                <a:moveTo>
                  <a:pt x="2259838" y="736600"/>
                </a:moveTo>
                <a:lnTo>
                  <a:pt x="2242439" y="749300"/>
                </a:lnTo>
                <a:lnTo>
                  <a:pt x="2274443" y="749300"/>
                </a:lnTo>
                <a:lnTo>
                  <a:pt x="2259838" y="736600"/>
                </a:lnTo>
                <a:close/>
              </a:path>
              <a:path w="8147684" h="4229100">
                <a:moveTo>
                  <a:pt x="3373881" y="736600"/>
                </a:moveTo>
                <a:lnTo>
                  <a:pt x="3359277" y="736600"/>
                </a:lnTo>
                <a:lnTo>
                  <a:pt x="3350514" y="749300"/>
                </a:lnTo>
                <a:lnTo>
                  <a:pt x="3373881" y="749300"/>
                </a:lnTo>
                <a:lnTo>
                  <a:pt x="3373881" y="736600"/>
                </a:lnTo>
                <a:close/>
              </a:path>
              <a:path w="8147684" h="4229100">
                <a:moveTo>
                  <a:pt x="4000754" y="660400"/>
                </a:moveTo>
                <a:lnTo>
                  <a:pt x="3989070" y="698500"/>
                </a:lnTo>
                <a:lnTo>
                  <a:pt x="3994912" y="749300"/>
                </a:lnTo>
                <a:lnTo>
                  <a:pt x="6490081" y="749300"/>
                </a:lnTo>
                <a:lnTo>
                  <a:pt x="6467729" y="736600"/>
                </a:lnTo>
                <a:lnTo>
                  <a:pt x="6496833" y="673100"/>
                </a:lnTo>
                <a:lnTo>
                  <a:pt x="4056126" y="673100"/>
                </a:lnTo>
                <a:lnTo>
                  <a:pt x="4000754" y="660400"/>
                </a:lnTo>
                <a:close/>
              </a:path>
              <a:path w="8147684" h="4229100">
                <a:moveTo>
                  <a:pt x="1673775" y="711200"/>
                </a:moveTo>
                <a:lnTo>
                  <a:pt x="749427" y="711200"/>
                </a:lnTo>
                <a:lnTo>
                  <a:pt x="728980" y="736600"/>
                </a:lnTo>
                <a:lnTo>
                  <a:pt x="746505" y="723900"/>
                </a:lnTo>
                <a:lnTo>
                  <a:pt x="1688338" y="723900"/>
                </a:lnTo>
                <a:lnTo>
                  <a:pt x="1673775" y="711200"/>
                </a:lnTo>
                <a:close/>
              </a:path>
              <a:path w="8147684" h="4229100">
                <a:moveTo>
                  <a:pt x="3461258" y="635000"/>
                </a:moveTo>
                <a:lnTo>
                  <a:pt x="3435096" y="647700"/>
                </a:lnTo>
                <a:lnTo>
                  <a:pt x="3420491" y="673100"/>
                </a:lnTo>
                <a:lnTo>
                  <a:pt x="3414649" y="685800"/>
                </a:lnTo>
                <a:lnTo>
                  <a:pt x="3429254" y="685800"/>
                </a:lnTo>
                <a:lnTo>
                  <a:pt x="3420491" y="736600"/>
                </a:lnTo>
                <a:lnTo>
                  <a:pt x="3426333" y="711200"/>
                </a:lnTo>
                <a:lnTo>
                  <a:pt x="3478784" y="711200"/>
                </a:lnTo>
                <a:lnTo>
                  <a:pt x="3470021" y="698500"/>
                </a:lnTo>
                <a:lnTo>
                  <a:pt x="3487547" y="698500"/>
                </a:lnTo>
                <a:lnTo>
                  <a:pt x="3502152" y="673100"/>
                </a:lnTo>
                <a:lnTo>
                  <a:pt x="3452495" y="660400"/>
                </a:lnTo>
                <a:lnTo>
                  <a:pt x="3455416" y="660400"/>
                </a:lnTo>
                <a:lnTo>
                  <a:pt x="3472941" y="647700"/>
                </a:lnTo>
                <a:lnTo>
                  <a:pt x="3461258" y="635000"/>
                </a:lnTo>
                <a:close/>
              </a:path>
              <a:path w="8147684" h="4229100">
                <a:moveTo>
                  <a:pt x="3793744" y="711200"/>
                </a:moveTo>
                <a:lnTo>
                  <a:pt x="3790823" y="723900"/>
                </a:lnTo>
                <a:lnTo>
                  <a:pt x="3776218" y="723900"/>
                </a:lnTo>
                <a:lnTo>
                  <a:pt x="3790823" y="736600"/>
                </a:lnTo>
                <a:lnTo>
                  <a:pt x="3799586" y="736600"/>
                </a:lnTo>
                <a:lnTo>
                  <a:pt x="3808349" y="723900"/>
                </a:lnTo>
                <a:lnTo>
                  <a:pt x="3793744" y="711200"/>
                </a:lnTo>
                <a:close/>
              </a:path>
              <a:path w="8147684" h="4229100">
                <a:moveTo>
                  <a:pt x="3854957" y="711200"/>
                </a:moveTo>
                <a:lnTo>
                  <a:pt x="3805428" y="711200"/>
                </a:lnTo>
                <a:lnTo>
                  <a:pt x="3816985" y="736600"/>
                </a:lnTo>
                <a:lnTo>
                  <a:pt x="3849115" y="723900"/>
                </a:lnTo>
                <a:lnTo>
                  <a:pt x="3854957" y="711200"/>
                </a:lnTo>
                <a:close/>
              </a:path>
              <a:path w="8147684" h="4229100">
                <a:moveTo>
                  <a:pt x="90385" y="711200"/>
                </a:moveTo>
                <a:lnTo>
                  <a:pt x="84569" y="723900"/>
                </a:lnTo>
                <a:lnTo>
                  <a:pt x="96227" y="723900"/>
                </a:lnTo>
                <a:lnTo>
                  <a:pt x="90385" y="711200"/>
                </a:lnTo>
                <a:close/>
              </a:path>
              <a:path w="8147684" h="4229100">
                <a:moveTo>
                  <a:pt x="300342" y="647700"/>
                </a:moveTo>
                <a:lnTo>
                  <a:pt x="233286" y="647700"/>
                </a:lnTo>
                <a:lnTo>
                  <a:pt x="157467" y="685800"/>
                </a:lnTo>
                <a:lnTo>
                  <a:pt x="96227" y="711200"/>
                </a:lnTo>
                <a:lnTo>
                  <a:pt x="96227" y="723900"/>
                </a:lnTo>
                <a:lnTo>
                  <a:pt x="104978" y="723900"/>
                </a:lnTo>
                <a:lnTo>
                  <a:pt x="144525" y="711200"/>
                </a:lnTo>
                <a:lnTo>
                  <a:pt x="148717" y="698500"/>
                </a:lnTo>
                <a:lnTo>
                  <a:pt x="166230" y="698500"/>
                </a:lnTo>
                <a:lnTo>
                  <a:pt x="300342" y="647700"/>
                </a:lnTo>
                <a:close/>
              </a:path>
              <a:path w="8147684" h="4229100">
                <a:moveTo>
                  <a:pt x="707893" y="720704"/>
                </a:moveTo>
                <a:lnTo>
                  <a:pt x="699820" y="723900"/>
                </a:lnTo>
                <a:lnTo>
                  <a:pt x="702767" y="723900"/>
                </a:lnTo>
                <a:lnTo>
                  <a:pt x="707893" y="720704"/>
                </a:lnTo>
                <a:close/>
              </a:path>
              <a:path w="8147684" h="4229100">
                <a:moveTo>
                  <a:pt x="1565910" y="635000"/>
                </a:moveTo>
                <a:lnTo>
                  <a:pt x="731901" y="635000"/>
                </a:lnTo>
                <a:lnTo>
                  <a:pt x="717334" y="647700"/>
                </a:lnTo>
                <a:lnTo>
                  <a:pt x="728980" y="660400"/>
                </a:lnTo>
                <a:lnTo>
                  <a:pt x="705675" y="673100"/>
                </a:lnTo>
                <a:lnTo>
                  <a:pt x="717334" y="685800"/>
                </a:lnTo>
                <a:lnTo>
                  <a:pt x="714425" y="698500"/>
                </a:lnTo>
                <a:lnTo>
                  <a:pt x="723138" y="711200"/>
                </a:lnTo>
                <a:lnTo>
                  <a:pt x="707893" y="720704"/>
                </a:lnTo>
                <a:lnTo>
                  <a:pt x="731901" y="711200"/>
                </a:lnTo>
                <a:lnTo>
                  <a:pt x="1673775" y="711200"/>
                </a:lnTo>
                <a:lnTo>
                  <a:pt x="1644650" y="685800"/>
                </a:lnTo>
                <a:lnTo>
                  <a:pt x="1565910" y="685800"/>
                </a:lnTo>
                <a:lnTo>
                  <a:pt x="1586357" y="647700"/>
                </a:lnTo>
                <a:lnTo>
                  <a:pt x="1557147" y="647700"/>
                </a:lnTo>
                <a:lnTo>
                  <a:pt x="1565910" y="635000"/>
                </a:lnTo>
                <a:close/>
              </a:path>
              <a:path w="8147684" h="4229100">
                <a:moveTo>
                  <a:pt x="3914711" y="584200"/>
                </a:moveTo>
                <a:lnTo>
                  <a:pt x="3682873" y="584200"/>
                </a:lnTo>
                <a:lnTo>
                  <a:pt x="3674110" y="596900"/>
                </a:lnTo>
                <a:lnTo>
                  <a:pt x="3758691" y="596900"/>
                </a:lnTo>
                <a:lnTo>
                  <a:pt x="3764533" y="622300"/>
                </a:lnTo>
                <a:lnTo>
                  <a:pt x="3776218" y="622300"/>
                </a:lnTo>
                <a:lnTo>
                  <a:pt x="3776218" y="647700"/>
                </a:lnTo>
                <a:lnTo>
                  <a:pt x="3811143" y="698500"/>
                </a:lnTo>
                <a:lnTo>
                  <a:pt x="3814191" y="711200"/>
                </a:lnTo>
                <a:lnTo>
                  <a:pt x="3878326" y="711200"/>
                </a:lnTo>
                <a:lnTo>
                  <a:pt x="3890010" y="635000"/>
                </a:lnTo>
                <a:lnTo>
                  <a:pt x="3878326" y="635000"/>
                </a:lnTo>
                <a:lnTo>
                  <a:pt x="3927855" y="609600"/>
                </a:lnTo>
                <a:lnTo>
                  <a:pt x="3913251" y="609600"/>
                </a:lnTo>
                <a:lnTo>
                  <a:pt x="3933698" y="596900"/>
                </a:lnTo>
                <a:lnTo>
                  <a:pt x="3914711" y="584200"/>
                </a:lnTo>
                <a:close/>
              </a:path>
              <a:path w="8147684" h="4229100">
                <a:moveTo>
                  <a:pt x="7023925" y="698500"/>
                </a:moveTo>
                <a:lnTo>
                  <a:pt x="7018782" y="698500"/>
                </a:lnTo>
                <a:lnTo>
                  <a:pt x="7024624" y="711200"/>
                </a:lnTo>
                <a:lnTo>
                  <a:pt x="7036308" y="711200"/>
                </a:lnTo>
                <a:lnTo>
                  <a:pt x="7023925" y="698500"/>
                </a:lnTo>
                <a:close/>
              </a:path>
              <a:path w="8147684" h="4229100">
                <a:moveTo>
                  <a:pt x="3429254" y="685800"/>
                </a:moveTo>
                <a:lnTo>
                  <a:pt x="3417570" y="685800"/>
                </a:lnTo>
                <a:lnTo>
                  <a:pt x="3408806" y="698500"/>
                </a:lnTo>
                <a:lnTo>
                  <a:pt x="3429254" y="685800"/>
                </a:lnTo>
                <a:close/>
              </a:path>
              <a:path w="8147684" h="4229100">
                <a:moveTo>
                  <a:pt x="3764533" y="660400"/>
                </a:moveTo>
                <a:lnTo>
                  <a:pt x="3723766" y="685800"/>
                </a:lnTo>
                <a:lnTo>
                  <a:pt x="3735324" y="698500"/>
                </a:lnTo>
                <a:lnTo>
                  <a:pt x="3761613" y="698500"/>
                </a:lnTo>
                <a:lnTo>
                  <a:pt x="3764533" y="660400"/>
                </a:lnTo>
                <a:close/>
              </a:path>
              <a:path w="8147684" h="4229100">
                <a:moveTo>
                  <a:pt x="6587236" y="609600"/>
                </a:moveTo>
                <a:lnTo>
                  <a:pt x="4041508" y="609600"/>
                </a:lnTo>
                <a:lnTo>
                  <a:pt x="4029951" y="622300"/>
                </a:lnTo>
                <a:lnTo>
                  <a:pt x="4056126" y="647700"/>
                </a:lnTo>
                <a:lnTo>
                  <a:pt x="4056126" y="673100"/>
                </a:lnTo>
                <a:lnTo>
                  <a:pt x="6496833" y="673100"/>
                </a:lnTo>
                <a:lnTo>
                  <a:pt x="6502654" y="660400"/>
                </a:lnTo>
                <a:lnTo>
                  <a:pt x="6496812" y="647700"/>
                </a:lnTo>
                <a:lnTo>
                  <a:pt x="6505575" y="635000"/>
                </a:lnTo>
                <a:lnTo>
                  <a:pt x="6505575" y="622300"/>
                </a:lnTo>
                <a:lnTo>
                  <a:pt x="6587236" y="622300"/>
                </a:lnTo>
                <a:lnTo>
                  <a:pt x="6587236" y="609600"/>
                </a:lnTo>
                <a:close/>
              </a:path>
              <a:path w="8147684" h="4229100">
                <a:moveTo>
                  <a:pt x="2210308" y="609600"/>
                </a:moveTo>
                <a:lnTo>
                  <a:pt x="2178304" y="609600"/>
                </a:lnTo>
                <a:lnTo>
                  <a:pt x="2175383" y="622300"/>
                </a:lnTo>
                <a:lnTo>
                  <a:pt x="2154936" y="635000"/>
                </a:lnTo>
                <a:lnTo>
                  <a:pt x="2152015" y="635000"/>
                </a:lnTo>
                <a:lnTo>
                  <a:pt x="2114169" y="660400"/>
                </a:lnTo>
                <a:lnTo>
                  <a:pt x="2233676" y="660400"/>
                </a:lnTo>
                <a:lnTo>
                  <a:pt x="2224913" y="647700"/>
                </a:lnTo>
                <a:lnTo>
                  <a:pt x="2204466" y="647700"/>
                </a:lnTo>
                <a:lnTo>
                  <a:pt x="2221992" y="635000"/>
                </a:lnTo>
                <a:lnTo>
                  <a:pt x="2210308" y="609600"/>
                </a:lnTo>
                <a:close/>
              </a:path>
              <a:path w="8147684" h="4229100">
                <a:moveTo>
                  <a:pt x="7103351" y="520700"/>
                </a:moveTo>
                <a:lnTo>
                  <a:pt x="6861302" y="520700"/>
                </a:lnTo>
                <a:lnTo>
                  <a:pt x="6896354" y="571500"/>
                </a:lnTo>
                <a:lnTo>
                  <a:pt x="6878828" y="584200"/>
                </a:lnTo>
                <a:lnTo>
                  <a:pt x="6878828" y="609600"/>
                </a:lnTo>
                <a:lnTo>
                  <a:pt x="6875907" y="609600"/>
                </a:lnTo>
                <a:lnTo>
                  <a:pt x="6872986" y="647700"/>
                </a:lnTo>
                <a:lnTo>
                  <a:pt x="6861302" y="647700"/>
                </a:lnTo>
                <a:lnTo>
                  <a:pt x="6864223" y="660400"/>
                </a:lnTo>
                <a:lnTo>
                  <a:pt x="6969252" y="660400"/>
                </a:lnTo>
                <a:lnTo>
                  <a:pt x="6945884" y="647700"/>
                </a:lnTo>
                <a:lnTo>
                  <a:pt x="6937108" y="622300"/>
                </a:lnTo>
                <a:lnTo>
                  <a:pt x="6940042" y="622300"/>
                </a:lnTo>
                <a:lnTo>
                  <a:pt x="6925551" y="596900"/>
                </a:lnTo>
                <a:lnTo>
                  <a:pt x="6951726" y="596900"/>
                </a:lnTo>
                <a:lnTo>
                  <a:pt x="6966331" y="584200"/>
                </a:lnTo>
                <a:lnTo>
                  <a:pt x="7053834" y="584200"/>
                </a:lnTo>
                <a:lnTo>
                  <a:pt x="7068426" y="558800"/>
                </a:lnTo>
                <a:lnTo>
                  <a:pt x="7071233" y="558800"/>
                </a:lnTo>
                <a:lnTo>
                  <a:pt x="7065517" y="546100"/>
                </a:lnTo>
                <a:lnTo>
                  <a:pt x="7071233" y="546100"/>
                </a:lnTo>
                <a:lnTo>
                  <a:pt x="7111853" y="522551"/>
                </a:lnTo>
                <a:lnTo>
                  <a:pt x="7103351" y="520700"/>
                </a:lnTo>
                <a:close/>
              </a:path>
              <a:path w="8147684" h="4229100">
                <a:moveTo>
                  <a:pt x="495706" y="546100"/>
                </a:moveTo>
                <a:lnTo>
                  <a:pt x="160375" y="546100"/>
                </a:lnTo>
                <a:lnTo>
                  <a:pt x="151625" y="558800"/>
                </a:lnTo>
                <a:lnTo>
                  <a:pt x="166230" y="558800"/>
                </a:lnTo>
                <a:lnTo>
                  <a:pt x="154533" y="571500"/>
                </a:lnTo>
                <a:lnTo>
                  <a:pt x="212864" y="571500"/>
                </a:lnTo>
                <a:lnTo>
                  <a:pt x="163283" y="622300"/>
                </a:lnTo>
                <a:lnTo>
                  <a:pt x="271183" y="622300"/>
                </a:lnTo>
                <a:lnTo>
                  <a:pt x="230377" y="647700"/>
                </a:lnTo>
                <a:lnTo>
                  <a:pt x="297433" y="647700"/>
                </a:lnTo>
                <a:lnTo>
                  <a:pt x="323672" y="635000"/>
                </a:lnTo>
                <a:lnTo>
                  <a:pt x="326605" y="622300"/>
                </a:lnTo>
                <a:lnTo>
                  <a:pt x="358686" y="596900"/>
                </a:lnTo>
                <a:lnTo>
                  <a:pt x="367411" y="596900"/>
                </a:lnTo>
                <a:lnTo>
                  <a:pt x="495706" y="546100"/>
                </a:lnTo>
                <a:close/>
              </a:path>
              <a:path w="8147684" h="4229100">
                <a:moveTo>
                  <a:pt x="673595" y="622300"/>
                </a:moveTo>
                <a:lnTo>
                  <a:pt x="650278" y="622300"/>
                </a:lnTo>
                <a:lnTo>
                  <a:pt x="661936" y="647700"/>
                </a:lnTo>
                <a:lnTo>
                  <a:pt x="679437" y="647700"/>
                </a:lnTo>
                <a:lnTo>
                  <a:pt x="679437" y="635000"/>
                </a:lnTo>
                <a:lnTo>
                  <a:pt x="685253" y="635000"/>
                </a:lnTo>
                <a:lnTo>
                  <a:pt x="673595" y="622300"/>
                </a:lnTo>
                <a:close/>
              </a:path>
              <a:path w="8147684" h="4229100">
                <a:moveTo>
                  <a:pt x="1628118" y="558800"/>
                </a:moveTo>
                <a:lnTo>
                  <a:pt x="545287" y="558800"/>
                </a:lnTo>
                <a:lnTo>
                  <a:pt x="530720" y="571500"/>
                </a:lnTo>
                <a:lnTo>
                  <a:pt x="565708" y="571500"/>
                </a:lnTo>
                <a:lnTo>
                  <a:pt x="554050" y="584200"/>
                </a:lnTo>
                <a:lnTo>
                  <a:pt x="559866" y="596900"/>
                </a:lnTo>
                <a:lnTo>
                  <a:pt x="661936" y="596900"/>
                </a:lnTo>
                <a:lnTo>
                  <a:pt x="635673" y="609600"/>
                </a:lnTo>
                <a:lnTo>
                  <a:pt x="653186" y="622300"/>
                </a:lnTo>
                <a:lnTo>
                  <a:pt x="702767" y="622300"/>
                </a:lnTo>
                <a:lnTo>
                  <a:pt x="688162" y="647700"/>
                </a:lnTo>
                <a:lnTo>
                  <a:pt x="699820" y="647700"/>
                </a:lnTo>
                <a:lnTo>
                  <a:pt x="726059" y="609600"/>
                </a:lnTo>
                <a:lnTo>
                  <a:pt x="1573678" y="609600"/>
                </a:lnTo>
                <a:lnTo>
                  <a:pt x="1628118" y="558800"/>
                </a:lnTo>
                <a:close/>
              </a:path>
              <a:path w="8147684" h="4229100">
                <a:moveTo>
                  <a:pt x="1573678" y="609600"/>
                </a:moveTo>
                <a:lnTo>
                  <a:pt x="726059" y="609600"/>
                </a:lnTo>
                <a:lnTo>
                  <a:pt x="711517" y="635000"/>
                </a:lnTo>
                <a:lnTo>
                  <a:pt x="717334" y="647700"/>
                </a:lnTo>
                <a:lnTo>
                  <a:pt x="731901" y="635000"/>
                </a:lnTo>
                <a:lnTo>
                  <a:pt x="1565910" y="635000"/>
                </a:lnTo>
                <a:lnTo>
                  <a:pt x="1560068" y="622300"/>
                </a:lnTo>
                <a:lnTo>
                  <a:pt x="1573678" y="609600"/>
                </a:lnTo>
                <a:close/>
              </a:path>
              <a:path w="8147684" h="4229100">
                <a:moveTo>
                  <a:pt x="1583436" y="635000"/>
                </a:moveTo>
                <a:lnTo>
                  <a:pt x="1557147" y="647700"/>
                </a:lnTo>
                <a:lnTo>
                  <a:pt x="1586357" y="647700"/>
                </a:lnTo>
                <a:lnTo>
                  <a:pt x="1583436" y="635000"/>
                </a:lnTo>
                <a:close/>
              </a:path>
              <a:path w="8147684" h="4229100">
                <a:moveTo>
                  <a:pt x="2227834" y="635000"/>
                </a:moveTo>
                <a:lnTo>
                  <a:pt x="2204466" y="647700"/>
                </a:lnTo>
                <a:lnTo>
                  <a:pt x="2207387" y="647700"/>
                </a:lnTo>
                <a:lnTo>
                  <a:pt x="2227834" y="635000"/>
                </a:lnTo>
                <a:close/>
              </a:path>
              <a:path w="8147684" h="4229100">
                <a:moveTo>
                  <a:pt x="3678656" y="646991"/>
                </a:moveTo>
                <a:lnTo>
                  <a:pt x="3677030" y="647700"/>
                </a:lnTo>
                <a:lnTo>
                  <a:pt x="3679952" y="647700"/>
                </a:lnTo>
                <a:lnTo>
                  <a:pt x="3678656" y="646991"/>
                </a:lnTo>
                <a:close/>
              </a:path>
              <a:path w="8147684" h="4229100">
                <a:moveTo>
                  <a:pt x="3735324" y="622300"/>
                </a:moveTo>
                <a:lnTo>
                  <a:pt x="3674110" y="622300"/>
                </a:lnTo>
                <a:lnTo>
                  <a:pt x="3656711" y="635000"/>
                </a:lnTo>
                <a:lnTo>
                  <a:pt x="3678656" y="646991"/>
                </a:lnTo>
                <a:lnTo>
                  <a:pt x="3735324" y="622300"/>
                </a:lnTo>
                <a:close/>
              </a:path>
              <a:path w="8147684" h="4229100">
                <a:moveTo>
                  <a:pt x="192455" y="622300"/>
                </a:moveTo>
                <a:lnTo>
                  <a:pt x="169138" y="622300"/>
                </a:lnTo>
                <a:lnTo>
                  <a:pt x="142875" y="635000"/>
                </a:lnTo>
                <a:lnTo>
                  <a:pt x="192455" y="622300"/>
                </a:lnTo>
                <a:close/>
              </a:path>
              <a:path w="8147684" h="4229100">
                <a:moveTo>
                  <a:pt x="239102" y="622300"/>
                </a:moveTo>
                <a:lnTo>
                  <a:pt x="192455" y="622300"/>
                </a:lnTo>
                <a:lnTo>
                  <a:pt x="204114" y="635000"/>
                </a:lnTo>
                <a:lnTo>
                  <a:pt x="239102" y="622300"/>
                </a:lnTo>
                <a:close/>
              </a:path>
              <a:path w="8147684" h="4229100">
                <a:moveTo>
                  <a:pt x="271183" y="622300"/>
                </a:moveTo>
                <a:lnTo>
                  <a:pt x="239102" y="622300"/>
                </a:lnTo>
                <a:lnTo>
                  <a:pt x="224536" y="635000"/>
                </a:lnTo>
                <a:lnTo>
                  <a:pt x="271183" y="622300"/>
                </a:lnTo>
                <a:close/>
              </a:path>
              <a:path w="8147684" h="4229100">
                <a:moveTo>
                  <a:pt x="440308" y="596900"/>
                </a:moveTo>
                <a:lnTo>
                  <a:pt x="408228" y="596900"/>
                </a:lnTo>
                <a:lnTo>
                  <a:pt x="376161" y="622300"/>
                </a:lnTo>
                <a:lnTo>
                  <a:pt x="440308" y="596900"/>
                </a:lnTo>
                <a:close/>
              </a:path>
              <a:path w="8147684" h="4229100">
                <a:moveTo>
                  <a:pt x="3758691" y="596900"/>
                </a:moveTo>
                <a:lnTo>
                  <a:pt x="3668268" y="596900"/>
                </a:lnTo>
                <a:lnTo>
                  <a:pt x="3647948" y="622300"/>
                </a:lnTo>
                <a:lnTo>
                  <a:pt x="3674110" y="609600"/>
                </a:lnTo>
                <a:lnTo>
                  <a:pt x="3755771" y="609600"/>
                </a:lnTo>
                <a:lnTo>
                  <a:pt x="3758691" y="596900"/>
                </a:lnTo>
                <a:close/>
              </a:path>
              <a:path w="8147684" h="4229100">
                <a:moveTo>
                  <a:pt x="3755771" y="609600"/>
                </a:moveTo>
                <a:lnTo>
                  <a:pt x="3674110" y="609600"/>
                </a:lnTo>
                <a:lnTo>
                  <a:pt x="3665474" y="622300"/>
                </a:lnTo>
                <a:lnTo>
                  <a:pt x="3755771" y="622300"/>
                </a:lnTo>
                <a:lnTo>
                  <a:pt x="3755771" y="609600"/>
                </a:lnTo>
                <a:close/>
              </a:path>
              <a:path w="8147684" h="4229100">
                <a:moveTo>
                  <a:pt x="6630924" y="609600"/>
                </a:moveTo>
                <a:lnTo>
                  <a:pt x="6587236" y="609600"/>
                </a:lnTo>
                <a:lnTo>
                  <a:pt x="6639686" y="622300"/>
                </a:lnTo>
                <a:lnTo>
                  <a:pt x="6630924" y="609600"/>
                </a:lnTo>
                <a:close/>
              </a:path>
              <a:path w="8147684" h="4229100">
                <a:moveTo>
                  <a:pt x="6734979" y="571500"/>
                </a:moveTo>
                <a:lnTo>
                  <a:pt x="4088256" y="571500"/>
                </a:lnTo>
                <a:lnTo>
                  <a:pt x="4085336" y="584200"/>
                </a:lnTo>
                <a:lnTo>
                  <a:pt x="4126611" y="584200"/>
                </a:lnTo>
                <a:lnTo>
                  <a:pt x="4164076" y="596900"/>
                </a:lnTo>
                <a:lnTo>
                  <a:pt x="4131945" y="596900"/>
                </a:lnTo>
                <a:lnTo>
                  <a:pt x="4129024" y="609600"/>
                </a:lnTo>
                <a:lnTo>
                  <a:pt x="6665976" y="609600"/>
                </a:lnTo>
                <a:lnTo>
                  <a:pt x="6712584" y="622300"/>
                </a:lnTo>
                <a:lnTo>
                  <a:pt x="6773926" y="622300"/>
                </a:lnTo>
                <a:lnTo>
                  <a:pt x="6744715" y="609600"/>
                </a:lnTo>
                <a:lnTo>
                  <a:pt x="6733032" y="584200"/>
                </a:lnTo>
                <a:lnTo>
                  <a:pt x="6734979" y="571500"/>
                </a:lnTo>
                <a:close/>
              </a:path>
              <a:path w="8147684" h="4229100">
                <a:moveTo>
                  <a:pt x="367411" y="596900"/>
                </a:moveTo>
                <a:lnTo>
                  <a:pt x="358686" y="596900"/>
                </a:lnTo>
                <a:lnTo>
                  <a:pt x="358686" y="609600"/>
                </a:lnTo>
                <a:lnTo>
                  <a:pt x="367411" y="596900"/>
                </a:lnTo>
                <a:close/>
              </a:path>
              <a:path w="8147684" h="4229100">
                <a:moveTo>
                  <a:pt x="2201545" y="584200"/>
                </a:moveTo>
                <a:lnTo>
                  <a:pt x="2187067" y="609600"/>
                </a:lnTo>
                <a:lnTo>
                  <a:pt x="2216150" y="609600"/>
                </a:lnTo>
                <a:lnTo>
                  <a:pt x="2213229" y="596900"/>
                </a:lnTo>
                <a:lnTo>
                  <a:pt x="2201545" y="596900"/>
                </a:lnTo>
                <a:lnTo>
                  <a:pt x="2201545" y="584200"/>
                </a:lnTo>
                <a:close/>
              </a:path>
              <a:path w="8147684" h="4229100">
                <a:moveTo>
                  <a:pt x="4123181" y="596900"/>
                </a:moveTo>
                <a:lnTo>
                  <a:pt x="4120261" y="609600"/>
                </a:lnTo>
                <a:lnTo>
                  <a:pt x="4129024" y="609600"/>
                </a:lnTo>
                <a:lnTo>
                  <a:pt x="4123181" y="596900"/>
                </a:lnTo>
                <a:close/>
              </a:path>
              <a:path w="8147684" h="4229100">
                <a:moveTo>
                  <a:pt x="212864" y="571500"/>
                </a:moveTo>
                <a:lnTo>
                  <a:pt x="183705" y="571500"/>
                </a:lnTo>
                <a:lnTo>
                  <a:pt x="172046" y="584200"/>
                </a:lnTo>
                <a:lnTo>
                  <a:pt x="142875" y="584200"/>
                </a:lnTo>
                <a:lnTo>
                  <a:pt x="142875" y="596900"/>
                </a:lnTo>
                <a:lnTo>
                  <a:pt x="212864" y="571500"/>
                </a:lnTo>
                <a:close/>
              </a:path>
              <a:path w="8147684" h="4229100">
                <a:moveTo>
                  <a:pt x="1688338" y="508000"/>
                </a:moveTo>
                <a:lnTo>
                  <a:pt x="242036" y="508000"/>
                </a:lnTo>
                <a:lnTo>
                  <a:pt x="220827" y="520700"/>
                </a:lnTo>
                <a:lnTo>
                  <a:pt x="163283" y="546100"/>
                </a:lnTo>
                <a:lnTo>
                  <a:pt x="495706" y="546100"/>
                </a:lnTo>
                <a:lnTo>
                  <a:pt x="472389" y="558800"/>
                </a:lnTo>
                <a:lnTo>
                  <a:pt x="481139" y="571500"/>
                </a:lnTo>
                <a:lnTo>
                  <a:pt x="399478" y="596900"/>
                </a:lnTo>
                <a:lnTo>
                  <a:pt x="451967" y="596900"/>
                </a:lnTo>
                <a:lnTo>
                  <a:pt x="492798" y="584200"/>
                </a:lnTo>
                <a:lnTo>
                  <a:pt x="481139" y="584200"/>
                </a:lnTo>
                <a:lnTo>
                  <a:pt x="492798" y="571500"/>
                </a:lnTo>
                <a:lnTo>
                  <a:pt x="500494" y="571500"/>
                </a:lnTo>
                <a:lnTo>
                  <a:pt x="519061" y="558800"/>
                </a:lnTo>
                <a:lnTo>
                  <a:pt x="1628118" y="558800"/>
                </a:lnTo>
                <a:lnTo>
                  <a:pt x="1641729" y="546100"/>
                </a:lnTo>
                <a:lnTo>
                  <a:pt x="1641729" y="533400"/>
                </a:lnTo>
                <a:lnTo>
                  <a:pt x="1656334" y="520700"/>
                </a:lnTo>
                <a:lnTo>
                  <a:pt x="1685417" y="520700"/>
                </a:lnTo>
                <a:lnTo>
                  <a:pt x="1688338" y="508000"/>
                </a:lnTo>
                <a:close/>
              </a:path>
              <a:path w="8147684" h="4229100">
                <a:moveTo>
                  <a:pt x="2114169" y="558800"/>
                </a:moveTo>
                <a:lnTo>
                  <a:pt x="2105406" y="571500"/>
                </a:lnTo>
                <a:lnTo>
                  <a:pt x="1947926" y="571500"/>
                </a:lnTo>
                <a:lnTo>
                  <a:pt x="1936242" y="596900"/>
                </a:lnTo>
                <a:lnTo>
                  <a:pt x="2099564" y="596900"/>
                </a:lnTo>
                <a:lnTo>
                  <a:pt x="2114169" y="558800"/>
                </a:lnTo>
                <a:close/>
              </a:path>
              <a:path w="8147684" h="4229100">
                <a:moveTo>
                  <a:pt x="2650617" y="584200"/>
                </a:moveTo>
                <a:lnTo>
                  <a:pt x="2627376" y="584200"/>
                </a:lnTo>
                <a:lnTo>
                  <a:pt x="2627376" y="596900"/>
                </a:lnTo>
                <a:lnTo>
                  <a:pt x="2630170" y="596900"/>
                </a:lnTo>
                <a:lnTo>
                  <a:pt x="2650617" y="584200"/>
                </a:lnTo>
                <a:close/>
              </a:path>
              <a:path w="8147684" h="4229100">
                <a:moveTo>
                  <a:pt x="3655455" y="595080"/>
                </a:moveTo>
                <a:lnTo>
                  <a:pt x="3650869" y="596900"/>
                </a:lnTo>
                <a:lnTo>
                  <a:pt x="3656711" y="596900"/>
                </a:lnTo>
                <a:lnTo>
                  <a:pt x="3655455" y="595080"/>
                </a:lnTo>
                <a:close/>
              </a:path>
              <a:path w="8147684" h="4229100">
                <a:moveTo>
                  <a:pt x="4076573" y="584200"/>
                </a:moveTo>
                <a:lnTo>
                  <a:pt x="4012438" y="584200"/>
                </a:lnTo>
                <a:lnTo>
                  <a:pt x="4015358" y="596900"/>
                </a:lnTo>
                <a:lnTo>
                  <a:pt x="4076573" y="584200"/>
                </a:lnTo>
                <a:close/>
              </a:path>
              <a:path w="8147684" h="4229100">
                <a:moveTo>
                  <a:pt x="6983857" y="584200"/>
                </a:moveTo>
                <a:lnTo>
                  <a:pt x="6966331" y="584200"/>
                </a:lnTo>
                <a:lnTo>
                  <a:pt x="6983857" y="596900"/>
                </a:lnTo>
                <a:lnTo>
                  <a:pt x="6983857" y="584200"/>
                </a:lnTo>
                <a:close/>
              </a:path>
              <a:path w="8147684" h="4229100">
                <a:moveTo>
                  <a:pt x="7053834" y="584200"/>
                </a:moveTo>
                <a:lnTo>
                  <a:pt x="6992620" y="584200"/>
                </a:lnTo>
                <a:lnTo>
                  <a:pt x="7065517" y="596900"/>
                </a:lnTo>
                <a:lnTo>
                  <a:pt x="7053834" y="584200"/>
                </a:lnTo>
                <a:close/>
              </a:path>
              <a:path w="8147684" h="4229100">
                <a:moveTo>
                  <a:pt x="3890010" y="546100"/>
                </a:moveTo>
                <a:lnTo>
                  <a:pt x="3642105" y="546100"/>
                </a:lnTo>
                <a:lnTo>
                  <a:pt x="3650869" y="558800"/>
                </a:lnTo>
                <a:lnTo>
                  <a:pt x="3694556" y="558800"/>
                </a:lnTo>
                <a:lnTo>
                  <a:pt x="3685794" y="571500"/>
                </a:lnTo>
                <a:lnTo>
                  <a:pt x="3656711" y="571500"/>
                </a:lnTo>
                <a:lnTo>
                  <a:pt x="3647948" y="584200"/>
                </a:lnTo>
                <a:lnTo>
                  <a:pt x="3655455" y="595080"/>
                </a:lnTo>
                <a:lnTo>
                  <a:pt x="3682873" y="584200"/>
                </a:lnTo>
                <a:lnTo>
                  <a:pt x="3914711" y="584200"/>
                </a:lnTo>
                <a:lnTo>
                  <a:pt x="3895725" y="571500"/>
                </a:lnTo>
                <a:lnTo>
                  <a:pt x="3890010" y="546100"/>
                </a:lnTo>
                <a:close/>
              </a:path>
              <a:path w="8147684" h="4229100">
                <a:moveTo>
                  <a:pt x="174955" y="571500"/>
                </a:moveTo>
                <a:lnTo>
                  <a:pt x="160375" y="571500"/>
                </a:lnTo>
                <a:lnTo>
                  <a:pt x="137058" y="584200"/>
                </a:lnTo>
                <a:lnTo>
                  <a:pt x="172046" y="584200"/>
                </a:lnTo>
                <a:lnTo>
                  <a:pt x="174955" y="571500"/>
                </a:lnTo>
                <a:close/>
              </a:path>
              <a:path w="8147684" h="4229100">
                <a:moveTo>
                  <a:pt x="565708" y="571500"/>
                </a:moveTo>
                <a:lnTo>
                  <a:pt x="545287" y="571500"/>
                </a:lnTo>
                <a:lnTo>
                  <a:pt x="536536" y="584200"/>
                </a:lnTo>
                <a:lnTo>
                  <a:pt x="548195" y="584200"/>
                </a:lnTo>
                <a:lnTo>
                  <a:pt x="565708" y="571500"/>
                </a:lnTo>
                <a:close/>
              </a:path>
              <a:path w="8147684" h="4229100">
                <a:moveTo>
                  <a:pt x="2671064" y="558800"/>
                </a:moveTo>
                <a:lnTo>
                  <a:pt x="2601087" y="558800"/>
                </a:lnTo>
                <a:lnTo>
                  <a:pt x="2595245" y="584200"/>
                </a:lnTo>
                <a:lnTo>
                  <a:pt x="2621534" y="571500"/>
                </a:lnTo>
                <a:lnTo>
                  <a:pt x="2662301" y="571500"/>
                </a:lnTo>
                <a:lnTo>
                  <a:pt x="2671064" y="558800"/>
                </a:lnTo>
                <a:close/>
              </a:path>
              <a:path w="8147684" h="4229100">
                <a:moveTo>
                  <a:pt x="2662301" y="571500"/>
                </a:moveTo>
                <a:lnTo>
                  <a:pt x="2621534" y="571500"/>
                </a:lnTo>
                <a:lnTo>
                  <a:pt x="2604008" y="584200"/>
                </a:lnTo>
                <a:lnTo>
                  <a:pt x="2636139" y="584200"/>
                </a:lnTo>
                <a:lnTo>
                  <a:pt x="2662301" y="571500"/>
                </a:lnTo>
                <a:close/>
              </a:path>
              <a:path w="8147684" h="4229100">
                <a:moveTo>
                  <a:pt x="4207256" y="431800"/>
                </a:moveTo>
                <a:lnTo>
                  <a:pt x="4035679" y="431800"/>
                </a:lnTo>
                <a:lnTo>
                  <a:pt x="4038727" y="457200"/>
                </a:lnTo>
                <a:lnTo>
                  <a:pt x="3986149" y="495300"/>
                </a:lnTo>
                <a:lnTo>
                  <a:pt x="3971544" y="508000"/>
                </a:lnTo>
                <a:lnTo>
                  <a:pt x="3980306" y="571500"/>
                </a:lnTo>
                <a:lnTo>
                  <a:pt x="4006596" y="584200"/>
                </a:lnTo>
                <a:lnTo>
                  <a:pt x="4073652" y="584200"/>
                </a:lnTo>
                <a:lnTo>
                  <a:pt x="4088256" y="571500"/>
                </a:lnTo>
                <a:lnTo>
                  <a:pt x="6734979" y="571500"/>
                </a:lnTo>
                <a:lnTo>
                  <a:pt x="6738874" y="546100"/>
                </a:lnTo>
                <a:lnTo>
                  <a:pt x="6861302" y="546100"/>
                </a:lnTo>
                <a:lnTo>
                  <a:pt x="6835140" y="520700"/>
                </a:lnTo>
                <a:lnTo>
                  <a:pt x="7158736" y="520700"/>
                </a:lnTo>
                <a:lnTo>
                  <a:pt x="7112127" y="495300"/>
                </a:lnTo>
                <a:lnTo>
                  <a:pt x="7106284" y="495300"/>
                </a:lnTo>
                <a:lnTo>
                  <a:pt x="7088759" y="482600"/>
                </a:lnTo>
                <a:lnTo>
                  <a:pt x="4286504" y="482600"/>
                </a:lnTo>
                <a:lnTo>
                  <a:pt x="4207256" y="431800"/>
                </a:lnTo>
                <a:close/>
              </a:path>
              <a:path w="8147684" h="4229100">
                <a:moveTo>
                  <a:pt x="545287" y="558800"/>
                </a:moveTo>
                <a:lnTo>
                  <a:pt x="519061" y="558800"/>
                </a:lnTo>
                <a:lnTo>
                  <a:pt x="507364" y="571500"/>
                </a:lnTo>
                <a:lnTo>
                  <a:pt x="545287" y="558800"/>
                </a:lnTo>
                <a:close/>
              </a:path>
              <a:path w="8147684" h="4229100">
                <a:moveTo>
                  <a:pt x="1965452" y="520700"/>
                </a:moveTo>
                <a:lnTo>
                  <a:pt x="1959483" y="546100"/>
                </a:lnTo>
                <a:lnTo>
                  <a:pt x="1936242" y="571500"/>
                </a:lnTo>
                <a:lnTo>
                  <a:pt x="2105406" y="571500"/>
                </a:lnTo>
                <a:lnTo>
                  <a:pt x="2073275" y="558800"/>
                </a:lnTo>
                <a:lnTo>
                  <a:pt x="2082038" y="546100"/>
                </a:lnTo>
                <a:lnTo>
                  <a:pt x="2067433" y="546100"/>
                </a:lnTo>
                <a:lnTo>
                  <a:pt x="2060130" y="533400"/>
                </a:lnTo>
                <a:lnTo>
                  <a:pt x="2006219" y="533400"/>
                </a:lnTo>
                <a:lnTo>
                  <a:pt x="2007726" y="532989"/>
                </a:lnTo>
                <a:lnTo>
                  <a:pt x="1965452" y="520700"/>
                </a:lnTo>
                <a:close/>
              </a:path>
              <a:path w="8147684" h="4229100">
                <a:moveTo>
                  <a:pt x="2703195" y="508000"/>
                </a:moveTo>
                <a:lnTo>
                  <a:pt x="2539873" y="508000"/>
                </a:lnTo>
                <a:lnTo>
                  <a:pt x="2525268" y="520700"/>
                </a:lnTo>
                <a:lnTo>
                  <a:pt x="2548636" y="533400"/>
                </a:lnTo>
                <a:lnTo>
                  <a:pt x="2536952" y="546100"/>
                </a:lnTo>
                <a:lnTo>
                  <a:pt x="2548636" y="571500"/>
                </a:lnTo>
                <a:lnTo>
                  <a:pt x="2560193" y="571500"/>
                </a:lnTo>
                <a:lnTo>
                  <a:pt x="2601087" y="558800"/>
                </a:lnTo>
                <a:lnTo>
                  <a:pt x="2671064" y="558800"/>
                </a:lnTo>
                <a:lnTo>
                  <a:pt x="2679827" y="546100"/>
                </a:lnTo>
                <a:lnTo>
                  <a:pt x="2682748" y="546100"/>
                </a:lnTo>
                <a:lnTo>
                  <a:pt x="2688590" y="520700"/>
                </a:lnTo>
                <a:lnTo>
                  <a:pt x="2673985" y="520700"/>
                </a:lnTo>
                <a:lnTo>
                  <a:pt x="2703195" y="508000"/>
                </a:lnTo>
                <a:close/>
              </a:path>
              <a:path w="8147684" h="4229100">
                <a:moveTo>
                  <a:pt x="6852526" y="546100"/>
                </a:moveTo>
                <a:lnTo>
                  <a:pt x="6803009" y="546100"/>
                </a:lnTo>
                <a:lnTo>
                  <a:pt x="6814692" y="571500"/>
                </a:lnTo>
                <a:lnTo>
                  <a:pt x="6820534" y="558800"/>
                </a:lnTo>
                <a:lnTo>
                  <a:pt x="6846754" y="558800"/>
                </a:lnTo>
                <a:lnTo>
                  <a:pt x="6852526" y="546100"/>
                </a:lnTo>
                <a:close/>
              </a:path>
              <a:path w="8147684" h="4229100">
                <a:moveTo>
                  <a:pt x="6846754" y="558800"/>
                </a:moveTo>
                <a:lnTo>
                  <a:pt x="6820534" y="558800"/>
                </a:lnTo>
                <a:lnTo>
                  <a:pt x="6832219" y="571500"/>
                </a:lnTo>
                <a:lnTo>
                  <a:pt x="6840982" y="571500"/>
                </a:lnTo>
                <a:lnTo>
                  <a:pt x="6846754" y="558800"/>
                </a:lnTo>
                <a:close/>
              </a:path>
              <a:path w="8147684" h="4229100">
                <a:moveTo>
                  <a:pt x="7071233" y="546100"/>
                </a:moveTo>
                <a:lnTo>
                  <a:pt x="7065517" y="546100"/>
                </a:lnTo>
                <a:lnTo>
                  <a:pt x="7071233" y="558800"/>
                </a:lnTo>
                <a:lnTo>
                  <a:pt x="7071233" y="546100"/>
                </a:lnTo>
                <a:close/>
              </a:path>
              <a:path w="8147684" h="4229100">
                <a:moveTo>
                  <a:pt x="2178304" y="508000"/>
                </a:moveTo>
                <a:lnTo>
                  <a:pt x="2111121" y="508000"/>
                </a:lnTo>
                <a:lnTo>
                  <a:pt x="2192782" y="546100"/>
                </a:lnTo>
                <a:lnTo>
                  <a:pt x="2204466" y="533400"/>
                </a:lnTo>
                <a:lnTo>
                  <a:pt x="2178304" y="508000"/>
                </a:lnTo>
                <a:close/>
              </a:path>
              <a:path w="8147684" h="4229100">
                <a:moveTo>
                  <a:pt x="3890010" y="520700"/>
                </a:moveTo>
                <a:lnTo>
                  <a:pt x="3671951" y="520700"/>
                </a:lnTo>
                <a:lnTo>
                  <a:pt x="3645027" y="533400"/>
                </a:lnTo>
                <a:lnTo>
                  <a:pt x="3677030" y="546100"/>
                </a:lnTo>
                <a:lnTo>
                  <a:pt x="3895725" y="546100"/>
                </a:lnTo>
                <a:lnTo>
                  <a:pt x="3895725" y="533400"/>
                </a:lnTo>
                <a:lnTo>
                  <a:pt x="3890010" y="520700"/>
                </a:lnTo>
                <a:close/>
              </a:path>
              <a:path w="8147684" h="4229100">
                <a:moveTo>
                  <a:pt x="1665097" y="520700"/>
                </a:moveTo>
                <a:lnTo>
                  <a:pt x="1656334" y="520700"/>
                </a:lnTo>
                <a:lnTo>
                  <a:pt x="1665097" y="533400"/>
                </a:lnTo>
                <a:lnTo>
                  <a:pt x="1665097" y="520700"/>
                </a:lnTo>
                <a:close/>
              </a:path>
              <a:path w="8147684" h="4229100">
                <a:moveTo>
                  <a:pt x="2052827" y="520700"/>
                </a:moveTo>
                <a:lnTo>
                  <a:pt x="2007726" y="532989"/>
                </a:lnTo>
                <a:lnTo>
                  <a:pt x="2009139" y="533400"/>
                </a:lnTo>
                <a:lnTo>
                  <a:pt x="2060130" y="533400"/>
                </a:lnTo>
                <a:lnTo>
                  <a:pt x="2052827" y="520700"/>
                </a:lnTo>
                <a:close/>
              </a:path>
              <a:path w="8147684" h="4229100">
                <a:moveTo>
                  <a:pt x="7158736" y="520700"/>
                </a:moveTo>
                <a:lnTo>
                  <a:pt x="7115048" y="520700"/>
                </a:lnTo>
                <a:lnTo>
                  <a:pt x="7111853" y="522551"/>
                </a:lnTo>
                <a:lnTo>
                  <a:pt x="7161657" y="533400"/>
                </a:lnTo>
                <a:lnTo>
                  <a:pt x="7158736" y="520700"/>
                </a:lnTo>
                <a:close/>
              </a:path>
              <a:path w="8147684" h="4229100">
                <a:moveTo>
                  <a:pt x="2239518" y="482600"/>
                </a:moveTo>
                <a:lnTo>
                  <a:pt x="2187067" y="482600"/>
                </a:lnTo>
                <a:lnTo>
                  <a:pt x="2224913" y="520700"/>
                </a:lnTo>
                <a:lnTo>
                  <a:pt x="2230755" y="508000"/>
                </a:lnTo>
                <a:lnTo>
                  <a:pt x="2239518" y="508000"/>
                </a:lnTo>
                <a:lnTo>
                  <a:pt x="2239518" y="482600"/>
                </a:lnTo>
                <a:close/>
              </a:path>
              <a:path w="8147684" h="4229100">
                <a:moveTo>
                  <a:pt x="3916172" y="495300"/>
                </a:moveTo>
                <a:lnTo>
                  <a:pt x="3703320" y="495300"/>
                </a:lnTo>
                <a:lnTo>
                  <a:pt x="3712083" y="508000"/>
                </a:lnTo>
                <a:lnTo>
                  <a:pt x="3674110" y="520700"/>
                </a:lnTo>
                <a:lnTo>
                  <a:pt x="3901567" y="520700"/>
                </a:lnTo>
                <a:lnTo>
                  <a:pt x="3898646" y="508000"/>
                </a:lnTo>
                <a:lnTo>
                  <a:pt x="3919093" y="508000"/>
                </a:lnTo>
                <a:lnTo>
                  <a:pt x="3916172" y="495300"/>
                </a:lnTo>
                <a:close/>
              </a:path>
              <a:path w="8147684" h="4229100">
                <a:moveTo>
                  <a:pt x="1790403" y="457200"/>
                </a:moveTo>
                <a:lnTo>
                  <a:pt x="364502" y="457200"/>
                </a:lnTo>
                <a:lnTo>
                  <a:pt x="344081" y="469900"/>
                </a:lnTo>
                <a:lnTo>
                  <a:pt x="332422" y="482600"/>
                </a:lnTo>
                <a:lnTo>
                  <a:pt x="300342" y="495300"/>
                </a:lnTo>
                <a:lnTo>
                  <a:pt x="250761" y="508000"/>
                </a:lnTo>
                <a:lnTo>
                  <a:pt x="1714627" y="508000"/>
                </a:lnTo>
                <a:lnTo>
                  <a:pt x="1717548" y="495300"/>
                </a:lnTo>
                <a:lnTo>
                  <a:pt x="1694180" y="495300"/>
                </a:lnTo>
                <a:lnTo>
                  <a:pt x="1702943" y="482600"/>
                </a:lnTo>
                <a:lnTo>
                  <a:pt x="1682495" y="482600"/>
                </a:lnTo>
                <a:lnTo>
                  <a:pt x="1679575" y="469900"/>
                </a:lnTo>
                <a:lnTo>
                  <a:pt x="1749594" y="469900"/>
                </a:lnTo>
                <a:lnTo>
                  <a:pt x="1790403" y="457200"/>
                </a:lnTo>
                <a:close/>
              </a:path>
              <a:path w="8147684" h="4229100">
                <a:moveTo>
                  <a:pt x="1872107" y="431800"/>
                </a:moveTo>
                <a:lnTo>
                  <a:pt x="1869186" y="431800"/>
                </a:lnTo>
                <a:lnTo>
                  <a:pt x="1799209" y="495300"/>
                </a:lnTo>
                <a:lnTo>
                  <a:pt x="1819529" y="495300"/>
                </a:lnTo>
                <a:lnTo>
                  <a:pt x="1825370" y="508000"/>
                </a:lnTo>
                <a:lnTo>
                  <a:pt x="1890649" y="482600"/>
                </a:lnTo>
                <a:lnTo>
                  <a:pt x="1912874" y="482600"/>
                </a:lnTo>
                <a:lnTo>
                  <a:pt x="1918715" y="457200"/>
                </a:lnTo>
                <a:lnTo>
                  <a:pt x="1872107" y="431800"/>
                </a:lnTo>
                <a:close/>
              </a:path>
              <a:path w="8147684" h="4229100">
                <a:moveTo>
                  <a:pt x="2166620" y="482600"/>
                </a:moveTo>
                <a:lnTo>
                  <a:pt x="2099564" y="482600"/>
                </a:lnTo>
                <a:lnTo>
                  <a:pt x="2114169" y="495300"/>
                </a:lnTo>
                <a:lnTo>
                  <a:pt x="2099564" y="495300"/>
                </a:lnTo>
                <a:lnTo>
                  <a:pt x="2116963" y="508000"/>
                </a:lnTo>
                <a:lnTo>
                  <a:pt x="2181225" y="508000"/>
                </a:lnTo>
                <a:lnTo>
                  <a:pt x="2166620" y="482600"/>
                </a:lnTo>
                <a:close/>
              </a:path>
              <a:path w="8147684" h="4229100">
                <a:moveTo>
                  <a:pt x="2732278" y="469900"/>
                </a:moveTo>
                <a:lnTo>
                  <a:pt x="2542794" y="469900"/>
                </a:lnTo>
                <a:lnTo>
                  <a:pt x="2529649" y="476250"/>
                </a:lnTo>
                <a:lnTo>
                  <a:pt x="2519426" y="482600"/>
                </a:lnTo>
                <a:lnTo>
                  <a:pt x="2516505" y="482600"/>
                </a:lnTo>
                <a:lnTo>
                  <a:pt x="2525268" y="508000"/>
                </a:lnTo>
                <a:lnTo>
                  <a:pt x="2694432" y="508000"/>
                </a:lnTo>
                <a:lnTo>
                  <a:pt x="2732278" y="482600"/>
                </a:lnTo>
                <a:lnTo>
                  <a:pt x="2519426" y="482600"/>
                </a:lnTo>
                <a:lnTo>
                  <a:pt x="2519791" y="481012"/>
                </a:lnTo>
                <a:lnTo>
                  <a:pt x="2732278" y="481012"/>
                </a:lnTo>
                <a:lnTo>
                  <a:pt x="2732278" y="469900"/>
                </a:lnTo>
                <a:close/>
              </a:path>
              <a:path w="8147684" h="4229100">
                <a:moveTo>
                  <a:pt x="1705864" y="482600"/>
                </a:moveTo>
                <a:lnTo>
                  <a:pt x="1694180" y="495300"/>
                </a:lnTo>
                <a:lnTo>
                  <a:pt x="1717548" y="495300"/>
                </a:lnTo>
                <a:lnTo>
                  <a:pt x="1705864" y="482600"/>
                </a:lnTo>
                <a:close/>
              </a:path>
              <a:path w="8147684" h="4229100">
                <a:moveTo>
                  <a:pt x="1942083" y="482600"/>
                </a:moveTo>
                <a:lnTo>
                  <a:pt x="1890649" y="482600"/>
                </a:lnTo>
                <a:lnTo>
                  <a:pt x="1912874" y="495300"/>
                </a:lnTo>
                <a:lnTo>
                  <a:pt x="1942083" y="482600"/>
                </a:lnTo>
                <a:close/>
              </a:path>
              <a:path w="8147684" h="4229100">
                <a:moveTo>
                  <a:pt x="2251202" y="482600"/>
                </a:moveTo>
                <a:lnTo>
                  <a:pt x="2239518" y="482600"/>
                </a:lnTo>
                <a:lnTo>
                  <a:pt x="2251202" y="495300"/>
                </a:lnTo>
                <a:lnTo>
                  <a:pt x="2251202" y="482600"/>
                </a:lnTo>
                <a:close/>
              </a:path>
              <a:path w="8147684" h="4229100">
                <a:moveTo>
                  <a:pt x="3123057" y="431800"/>
                </a:moveTo>
                <a:lnTo>
                  <a:pt x="3061843" y="431800"/>
                </a:lnTo>
                <a:lnTo>
                  <a:pt x="3111373" y="444500"/>
                </a:lnTo>
                <a:lnTo>
                  <a:pt x="3076448" y="457200"/>
                </a:lnTo>
                <a:lnTo>
                  <a:pt x="3114294" y="457200"/>
                </a:lnTo>
                <a:lnTo>
                  <a:pt x="3102610" y="469900"/>
                </a:lnTo>
                <a:lnTo>
                  <a:pt x="3114294" y="469900"/>
                </a:lnTo>
                <a:lnTo>
                  <a:pt x="3088005" y="482600"/>
                </a:lnTo>
                <a:lnTo>
                  <a:pt x="3120136" y="482600"/>
                </a:lnTo>
                <a:lnTo>
                  <a:pt x="3175508" y="495300"/>
                </a:lnTo>
                <a:lnTo>
                  <a:pt x="3268853" y="457200"/>
                </a:lnTo>
                <a:lnTo>
                  <a:pt x="3268853" y="444500"/>
                </a:lnTo>
                <a:lnTo>
                  <a:pt x="3120136" y="444500"/>
                </a:lnTo>
                <a:lnTo>
                  <a:pt x="3123057" y="431800"/>
                </a:lnTo>
                <a:close/>
              </a:path>
              <a:path w="8147684" h="4229100">
                <a:moveTo>
                  <a:pt x="3959860" y="444500"/>
                </a:moveTo>
                <a:lnTo>
                  <a:pt x="3779139" y="444500"/>
                </a:lnTo>
                <a:lnTo>
                  <a:pt x="3761613" y="457200"/>
                </a:lnTo>
                <a:lnTo>
                  <a:pt x="3770376" y="457200"/>
                </a:lnTo>
                <a:lnTo>
                  <a:pt x="3732529" y="495300"/>
                </a:lnTo>
                <a:lnTo>
                  <a:pt x="3738372" y="495300"/>
                </a:lnTo>
                <a:lnTo>
                  <a:pt x="3758691" y="482600"/>
                </a:lnTo>
                <a:lnTo>
                  <a:pt x="3948239" y="482600"/>
                </a:lnTo>
                <a:lnTo>
                  <a:pt x="3965702" y="469900"/>
                </a:lnTo>
                <a:lnTo>
                  <a:pt x="3957066" y="457200"/>
                </a:lnTo>
                <a:lnTo>
                  <a:pt x="3959860" y="444500"/>
                </a:lnTo>
                <a:close/>
              </a:path>
              <a:path w="8147684" h="4229100">
                <a:moveTo>
                  <a:pt x="3948239" y="482600"/>
                </a:moveTo>
                <a:lnTo>
                  <a:pt x="3767454" y="482600"/>
                </a:lnTo>
                <a:lnTo>
                  <a:pt x="3755771" y="495300"/>
                </a:lnTo>
                <a:lnTo>
                  <a:pt x="3930777" y="495300"/>
                </a:lnTo>
                <a:lnTo>
                  <a:pt x="3948239" y="482600"/>
                </a:lnTo>
                <a:close/>
              </a:path>
              <a:path w="8147684" h="4229100">
                <a:moveTo>
                  <a:pt x="1749594" y="469900"/>
                </a:moveTo>
                <a:lnTo>
                  <a:pt x="1679575" y="469900"/>
                </a:lnTo>
                <a:lnTo>
                  <a:pt x="1708785" y="482600"/>
                </a:lnTo>
                <a:lnTo>
                  <a:pt x="1749594" y="469900"/>
                </a:lnTo>
                <a:close/>
              </a:path>
              <a:path w="8147684" h="4229100">
                <a:moveTo>
                  <a:pt x="2251202" y="457200"/>
                </a:moveTo>
                <a:lnTo>
                  <a:pt x="2090801" y="457200"/>
                </a:lnTo>
                <a:lnTo>
                  <a:pt x="2084958" y="469900"/>
                </a:lnTo>
                <a:lnTo>
                  <a:pt x="2102485" y="482600"/>
                </a:lnTo>
                <a:lnTo>
                  <a:pt x="2245360" y="482600"/>
                </a:lnTo>
                <a:lnTo>
                  <a:pt x="2239518" y="469900"/>
                </a:lnTo>
                <a:lnTo>
                  <a:pt x="2242439" y="469900"/>
                </a:lnTo>
                <a:lnTo>
                  <a:pt x="2251202" y="457200"/>
                </a:lnTo>
                <a:close/>
              </a:path>
              <a:path w="8147684" h="4229100">
                <a:moveTo>
                  <a:pt x="4266057" y="444500"/>
                </a:moveTo>
                <a:lnTo>
                  <a:pt x="4260215" y="457200"/>
                </a:lnTo>
                <a:lnTo>
                  <a:pt x="4292333" y="469900"/>
                </a:lnTo>
                <a:lnTo>
                  <a:pt x="4286504" y="482600"/>
                </a:lnTo>
                <a:lnTo>
                  <a:pt x="7088759" y="482600"/>
                </a:lnTo>
                <a:lnTo>
                  <a:pt x="7071233" y="469900"/>
                </a:lnTo>
                <a:lnTo>
                  <a:pt x="4321556" y="469900"/>
                </a:lnTo>
                <a:lnTo>
                  <a:pt x="4266057" y="444500"/>
                </a:lnTo>
                <a:close/>
              </a:path>
              <a:path w="8147684" h="4229100">
                <a:moveTo>
                  <a:pt x="2539873" y="469900"/>
                </a:moveTo>
                <a:lnTo>
                  <a:pt x="2522347" y="469900"/>
                </a:lnTo>
                <a:lnTo>
                  <a:pt x="2519791" y="481012"/>
                </a:lnTo>
                <a:lnTo>
                  <a:pt x="2529649" y="476250"/>
                </a:lnTo>
                <a:lnTo>
                  <a:pt x="2539873" y="469900"/>
                </a:lnTo>
                <a:close/>
              </a:path>
              <a:path w="8147684" h="4229100">
                <a:moveTo>
                  <a:pt x="157467" y="406400"/>
                </a:moveTo>
                <a:lnTo>
                  <a:pt x="78727" y="406400"/>
                </a:lnTo>
                <a:lnTo>
                  <a:pt x="46647" y="431800"/>
                </a:lnTo>
                <a:lnTo>
                  <a:pt x="93319" y="444500"/>
                </a:lnTo>
                <a:lnTo>
                  <a:pt x="87477" y="457200"/>
                </a:lnTo>
                <a:lnTo>
                  <a:pt x="96227" y="469900"/>
                </a:lnTo>
                <a:lnTo>
                  <a:pt x="119545" y="469900"/>
                </a:lnTo>
                <a:lnTo>
                  <a:pt x="131216" y="457200"/>
                </a:lnTo>
                <a:lnTo>
                  <a:pt x="128308" y="457200"/>
                </a:lnTo>
                <a:lnTo>
                  <a:pt x="157467" y="444500"/>
                </a:lnTo>
                <a:lnTo>
                  <a:pt x="163283" y="444500"/>
                </a:lnTo>
                <a:lnTo>
                  <a:pt x="163283" y="431800"/>
                </a:lnTo>
                <a:lnTo>
                  <a:pt x="204114" y="431800"/>
                </a:lnTo>
                <a:lnTo>
                  <a:pt x="239102" y="419100"/>
                </a:lnTo>
                <a:lnTo>
                  <a:pt x="157467" y="419100"/>
                </a:lnTo>
                <a:lnTo>
                  <a:pt x="157467" y="406400"/>
                </a:lnTo>
                <a:close/>
              </a:path>
              <a:path w="8147684" h="4229100">
                <a:moveTo>
                  <a:pt x="1758314" y="419100"/>
                </a:moveTo>
                <a:lnTo>
                  <a:pt x="323672" y="419100"/>
                </a:lnTo>
                <a:lnTo>
                  <a:pt x="262458" y="431800"/>
                </a:lnTo>
                <a:lnTo>
                  <a:pt x="279933" y="444500"/>
                </a:lnTo>
                <a:lnTo>
                  <a:pt x="259511" y="444500"/>
                </a:lnTo>
                <a:lnTo>
                  <a:pt x="262458" y="457200"/>
                </a:lnTo>
                <a:lnTo>
                  <a:pt x="259511" y="469900"/>
                </a:lnTo>
                <a:lnTo>
                  <a:pt x="314909" y="469900"/>
                </a:lnTo>
                <a:lnTo>
                  <a:pt x="358686" y="457200"/>
                </a:lnTo>
                <a:lnTo>
                  <a:pt x="1790403" y="457200"/>
                </a:lnTo>
                <a:lnTo>
                  <a:pt x="1831213" y="444500"/>
                </a:lnTo>
                <a:lnTo>
                  <a:pt x="1820733" y="440848"/>
                </a:lnTo>
                <a:lnTo>
                  <a:pt x="1787525" y="431800"/>
                </a:lnTo>
                <a:lnTo>
                  <a:pt x="1758314" y="419100"/>
                </a:lnTo>
                <a:close/>
              </a:path>
              <a:path w="8147684" h="4229100">
                <a:moveTo>
                  <a:pt x="2052827" y="444500"/>
                </a:moveTo>
                <a:lnTo>
                  <a:pt x="2026666" y="444500"/>
                </a:lnTo>
                <a:lnTo>
                  <a:pt x="1997456" y="457200"/>
                </a:lnTo>
                <a:lnTo>
                  <a:pt x="2023745" y="469900"/>
                </a:lnTo>
                <a:lnTo>
                  <a:pt x="2061591" y="457200"/>
                </a:lnTo>
                <a:lnTo>
                  <a:pt x="2049907" y="457200"/>
                </a:lnTo>
                <a:lnTo>
                  <a:pt x="2052827" y="444500"/>
                </a:lnTo>
                <a:close/>
              </a:path>
              <a:path w="8147684" h="4229100">
                <a:moveTo>
                  <a:pt x="2090801" y="457200"/>
                </a:moveTo>
                <a:lnTo>
                  <a:pt x="2076195" y="457200"/>
                </a:lnTo>
                <a:lnTo>
                  <a:pt x="2073275" y="469900"/>
                </a:lnTo>
                <a:lnTo>
                  <a:pt x="2090801" y="457200"/>
                </a:lnTo>
                <a:close/>
              </a:path>
              <a:path w="8147684" h="4229100">
                <a:moveTo>
                  <a:pt x="2808097" y="419100"/>
                </a:moveTo>
                <a:lnTo>
                  <a:pt x="2504821" y="419100"/>
                </a:lnTo>
                <a:lnTo>
                  <a:pt x="2501900" y="431800"/>
                </a:lnTo>
                <a:lnTo>
                  <a:pt x="2542794" y="431800"/>
                </a:lnTo>
                <a:lnTo>
                  <a:pt x="2516505" y="444500"/>
                </a:lnTo>
                <a:lnTo>
                  <a:pt x="2510663" y="469900"/>
                </a:lnTo>
                <a:lnTo>
                  <a:pt x="2531110" y="457200"/>
                </a:lnTo>
                <a:lnTo>
                  <a:pt x="2539873" y="444500"/>
                </a:lnTo>
                <a:lnTo>
                  <a:pt x="2764409" y="444500"/>
                </a:lnTo>
                <a:lnTo>
                  <a:pt x="2752725" y="431800"/>
                </a:lnTo>
                <a:lnTo>
                  <a:pt x="2808097" y="419100"/>
                </a:lnTo>
                <a:close/>
              </a:path>
              <a:path w="8147684" h="4229100">
                <a:moveTo>
                  <a:pt x="2764409" y="444500"/>
                </a:moveTo>
                <a:lnTo>
                  <a:pt x="2539873" y="444500"/>
                </a:lnTo>
                <a:lnTo>
                  <a:pt x="2551557" y="469900"/>
                </a:lnTo>
                <a:lnTo>
                  <a:pt x="2741041" y="469900"/>
                </a:lnTo>
                <a:lnTo>
                  <a:pt x="2732278" y="457200"/>
                </a:lnTo>
                <a:lnTo>
                  <a:pt x="2764409" y="444500"/>
                </a:lnTo>
                <a:close/>
              </a:path>
              <a:path w="8147684" h="4229100">
                <a:moveTo>
                  <a:pt x="4356481" y="406400"/>
                </a:moveTo>
                <a:lnTo>
                  <a:pt x="4318635" y="431800"/>
                </a:lnTo>
                <a:lnTo>
                  <a:pt x="4336161" y="457200"/>
                </a:lnTo>
                <a:lnTo>
                  <a:pt x="4321556" y="469900"/>
                </a:lnTo>
                <a:lnTo>
                  <a:pt x="7074281" y="469900"/>
                </a:lnTo>
                <a:lnTo>
                  <a:pt x="6986778" y="457200"/>
                </a:lnTo>
                <a:lnTo>
                  <a:pt x="7033386" y="457200"/>
                </a:lnTo>
                <a:lnTo>
                  <a:pt x="7007098" y="444500"/>
                </a:lnTo>
                <a:lnTo>
                  <a:pt x="7079983" y="444500"/>
                </a:lnTo>
                <a:lnTo>
                  <a:pt x="7017603" y="419100"/>
                </a:lnTo>
                <a:lnTo>
                  <a:pt x="4397375" y="419100"/>
                </a:lnTo>
                <a:lnTo>
                  <a:pt x="4356481" y="406400"/>
                </a:lnTo>
                <a:close/>
              </a:path>
              <a:path w="8147684" h="4229100">
                <a:moveTo>
                  <a:pt x="2251202" y="342900"/>
                </a:moveTo>
                <a:lnTo>
                  <a:pt x="2125726" y="342900"/>
                </a:lnTo>
                <a:lnTo>
                  <a:pt x="2149094" y="355600"/>
                </a:lnTo>
                <a:lnTo>
                  <a:pt x="2152015" y="381000"/>
                </a:lnTo>
                <a:lnTo>
                  <a:pt x="2096643" y="419100"/>
                </a:lnTo>
                <a:lnTo>
                  <a:pt x="2099564" y="431800"/>
                </a:lnTo>
                <a:lnTo>
                  <a:pt x="2052827" y="444500"/>
                </a:lnTo>
                <a:lnTo>
                  <a:pt x="2049907" y="457200"/>
                </a:lnTo>
                <a:lnTo>
                  <a:pt x="2224913" y="457200"/>
                </a:lnTo>
                <a:lnTo>
                  <a:pt x="2219071" y="444500"/>
                </a:lnTo>
                <a:lnTo>
                  <a:pt x="2224913" y="444500"/>
                </a:lnTo>
                <a:lnTo>
                  <a:pt x="2210308" y="431800"/>
                </a:lnTo>
                <a:lnTo>
                  <a:pt x="2216150" y="431800"/>
                </a:lnTo>
                <a:lnTo>
                  <a:pt x="2204466" y="419100"/>
                </a:lnTo>
                <a:lnTo>
                  <a:pt x="2233676" y="419100"/>
                </a:lnTo>
                <a:lnTo>
                  <a:pt x="2227834" y="406400"/>
                </a:lnTo>
                <a:lnTo>
                  <a:pt x="2309495" y="406400"/>
                </a:lnTo>
                <a:lnTo>
                  <a:pt x="2329942" y="393700"/>
                </a:lnTo>
                <a:lnTo>
                  <a:pt x="2297811" y="381000"/>
                </a:lnTo>
                <a:lnTo>
                  <a:pt x="2289048" y="381000"/>
                </a:lnTo>
                <a:lnTo>
                  <a:pt x="2291969" y="368300"/>
                </a:lnTo>
                <a:lnTo>
                  <a:pt x="2265680" y="368300"/>
                </a:lnTo>
                <a:lnTo>
                  <a:pt x="2268601" y="355600"/>
                </a:lnTo>
                <a:lnTo>
                  <a:pt x="2254123" y="355600"/>
                </a:lnTo>
                <a:lnTo>
                  <a:pt x="2251202" y="342900"/>
                </a:lnTo>
                <a:close/>
              </a:path>
              <a:path w="8147684" h="4229100">
                <a:moveTo>
                  <a:pt x="154533" y="342900"/>
                </a:moveTo>
                <a:lnTo>
                  <a:pt x="0" y="444500"/>
                </a:lnTo>
                <a:lnTo>
                  <a:pt x="14566" y="444500"/>
                </a:lnTo>
                <a:lnTo>
                  <a:pt x="34988" y="431800"/>
                </a:lnTo>
                <a:lnTo>
                  <a:pt x="49580" y="419100"/>
                </a:lnTo>
                <a:lnTo>
                  <a:pt x="61239" y="419100"/>
                </a:lnTo>
                <a:lnTo>
                  <a:pt x="78727" y="406400"/>
                </a:lnTo>
                <a:lnTo>
                  <a:pt x="157467" y="406400"/>
                </a:lnTo>
                <a:lnTo>
                  <a:pt x="186613" y="381000"/>
                </a:lnTo>
                <a:lnTo>
                  <a:pt x="189547" y="381000"/>
                </a:lnTo>
                <a:lnTo>
                  <a:pt x="166230" y="368300"/>
                </a:lnTo>
                <a:lnTo>
                  <a:pt x="169138" y="355600"/>
                </a:lnTo>
                <a:lnTo>
                  <a:pt x="160375" y="355600"/>
                </a:lnTo>
                <a:lnTo>
                  <a:pt x="154533" y="342900"/>
                </a:lnTo>
                <a:close/>
              </a:path>
              <a:path w="8147684" h="4229100">
                <a:moveTo>
                  <a:pt x="411137" y="393700"/>
                </a:moveTo>
                <a:lnTo>
                  <a:pt x="402412" y="406400"/>
                </a:lnTo>
                <a:lnTo>
                  <a:pt x="402412" y="419100"/>
                </a:lnTo>
                <a:lnTo>
                  <a:pt x="1758314" y="419100"/>
                </a:lnTo>
                <a:lnTo>
                  <a:pt x="1820733" y="440848"/>
                </a:lnTo>
                <a:lnTo>
                  <a:pt x="1834134" y="444500"/>
                </a:lnTo>
                <a:lnTo>
                  <a:pt x="1866264" y="419100"/>
                </a:lnTo>
                <a:lnTo>
                  <a:pt x="1860423" y="406400"/>
                </a:lnTo>
                <a:lnTo>
                  <a:pt x="411137" y="406400"/>
                </a:lnTo>
                <a:lnTo>
                  <a:pt x="411137" y="393700"/>
                </a:lnTo>
                <a:close/>
              </a:path>
              <a:path w="8147684" h="4229100">
                <a:moveTo>
                  <a:pt x="2332736" y="419100"/>
                </a:moveTo>
                <a:lnTo>
                  <a:pt x="2289048" y="419100"/>
                </a:lnTo>
                <a:lnTo>
                  <a:pt x="2265680" y="431800"/>
                </a:lnTo>
                <a:lnTo>
                  <a:pt x="2268601" y="444500"/>
                </a:lnTo>
                <a:lnTo>
                  <a:pt x="2294890" y="444500"/>
                </a:lnTo>
                <a:lnTo>
                  <a:pt x="2300732" y="431800"/>
                </a:lnTo>
                <a:lnTo>
                  <a:pt x="2294890" y="431800"/>
                </a:lnTo>
                <a:lnTo>
                  <a:pt x="2332736" y="419100"/>
                </a:lnTo>
                <a:close/>
              </a:path>
              <a:path w="8147684" h="4229100">
                <a:moveTo>
                  <a:pt x="3245485" y="419100"/>
                </a:moveTo>
                <a:lnTo>
                  <a:pt x="3184271" y="419100"/>
                </a:lnTo>
                <a:lnTo>
                  <a:pt x="3187191" y="431800"/>
                </a:lnTo>
                <a:lnTo>
                  <a:pt x="3128899" y="431800"/>
                </a:lnTo>
                <a:lnTo>
                  <a:pt x="3125978" y="444500"/>
                </a:lnTo>
                <a:lnTo>
                  <a:pt x="3268853" y="444500"/>
                </a:lnTo>
                <a:lnTo>
                  <a:pt x="3251327" y="431800"/>
                </a:lnTo>
                <a:lnTo>
                  <a:pt x="3245485" y="419100"/>
                </a:lnTo>
                <a:close/>
              </a:path>
              <a:path w="8147684" h="4229100">
                <a:moveTo>
                  <a:pt x="4152392" y="393700"/>
                </a:moveTo>
                <a:lnTo>
                  <a:pt x="3802506" y="393700"/>
                </a:lnTo>
                <a:lnTo>
                  <a:pt x="3808349" y="406400"/>
                </a:lnTo>
                <a:lnTo>
                  <a:pt x="3793744" y="406400"/>
                </a:lnTo>
                <a:lnTo>
                  <a:pt x="3811143" y="419100"/>
                </a:lnTo>
                <a:lnTo>
                  <a:pt x="3793744" y="419100"/>
                </a:lnTo>
                <a:lnTo>
                  <a:pt x="3793744" y="444500"/>
                </a:lnTo>
                <a:lnTo>
                  <a:pt x="3962907" y="444500"/>
                </a:lnTo>
                <a:lnTo>
                  <a:pt x="3968623" y="431800"/>
                </a:lnTo>
                <a:lnTo>
                  <a:pt x="4207256" y="431800"/>
                </a:lnTo>
                <a:lnTo>
                  <a:pt x="4187444" y="419100"/>
                </a:lnTo>
                <a:lnTo>
                  <a:pt x="4193158" y="406400"/>
                </a:lnTo>
                <a:lnTo>
                  <a:pt x="4152392" y="393700"/>
                </a:lnTo>
                <a:close/>
              </a:path>
              <a:path w="8147684" h="4229100">
                <a:moveTo>
                  <a:pt x="2828544" y="419100"/>
                </a:moveTo>
                <a:lnTo>
                  <a:pt x="2816860" y="419100"/>
                </a:lnTo>
                <a:lnTo>
                  <a:pt x="2805176" y="431800"/>
                </a:lnTo>
                <a:lnTo>
                  <a:pt x="2828544" y="419100"/>
                </a:lnTo>
                <a:close/>
              </a:path>
              <a:path w="8147684" h="4229100">
                <a:moveTo>
                  <a:pt x="2924810" y="368300"/>
                </a:moveTo>
                <a:lnTo>
                  <a:pt x="2568956" y="368300"/>
                </a:lnTo>
                <a:lnTo>
                  <a:pt x="2563114" y="381000"/>
                </a:lnTo>
                <a:lnTo>
                  <a:pt x="2516505" y="381000"/>
                </a:lnTo>
                <a:lnTo>
                  <a:pt x="2507742" y="393700"/>
                </a:lnTo>
                <a:lnTo>
                  <a:pt x="2551557" y="393700"/>
                </a:lnTo>
                <a:lnTo>
                  <a:pt x="2501900" y="419100"/>
                </a:lnTo>
                <a:lnTo>
                  <a:pt x="2828544" y="419100"/>
                </a:lnTo>
                <a:lnTo>
                  <a:pt x="2831465" y="431800"/>
                </a:lnTo>
                <a:lnTo>
                  <a:pt x="2924810" y="368300"/>
                </a:lnTo>
                <a:close/>
              </a:path>
              <a:path w="8147684" h="4229100">
                <a:moveTo>
                  <a:pt x="3084666" y="420914"/>
                </a:moveTo>
                <a:lnTo>
                  <a:pt x="3082163" y="431800"/>
                </a:lnTo>
                <a:lnTo>
                  <a:pt x="3099689" y="431800"/>
                </a:lnTo>
                <a:lnTo>
                  <a:pt x="3084666" y="420914"/>
                </a:lnTo>
                <a:close/>
              </a:path>
              <a:path w="8147684" h="4229100">
                <a:moveTo>
                  <a:pt x="3123057" y="419100"/>
                </a:moveTo>
                <a:lnTo>
                  <a:pt x="3093847" y="419100"/>
                </a:lnTo>
                <a:lnTo>
                  <a:pt x="3099689" y="431800"/>
                </a:lnTo>
                <a:lnTo>
                  <a:pt x="3117215" y="431800"/>
                </a:lnTo>
                <a:lnTo>
                  <a:pt x="3123057" y="419100"/>
                </a:lnTo>
                <a:close/>
              </a:path>
              <a:path w="8147684" h="4229100">
                <a:moveTo>
                  <a:pt x="3143504" y="419100"/>
                </a:moveTo>
                <a:lnTo>
                  <a:pt x="3140583" y="431800"/>
                </a:lnTo>
                <a:lnTo>
                  <a:pt x="3160903" y="431800"/>
                </a:lnTo>
                <a:lnTo>
                  <a:pt x="3143504" y="419100"/>
                </a:lnTo>
                <a:close/>
              </a:path>
              <a:path w="8147684" h="4229100">
                <a:moveTo>
                  <a:pt x="3169666" y="419100"/>
                </a:moveTo>
                <a:lnTo>
                  <a:pt x="3160903" y="419100"/>
                </a:lnTo>
                <a:lnTo>
                  <a:pt x="3160903" y="431800"/>
                </a:lnTo>
                <a:lnTo>
                  <a:pt x="3187191" y="431800"/>
                </a:lnTo>
                <a:lnTo>
                  <a:pt x="3169666" y="419100"/>
                </a:lnTo>
                <a:close/>
              </a:path>
              <a:path w="8147684" h="4229100">
                <a:moveTo>
                  <a:pt x="3085084" y="419100"/>
                </a:moveTo>
                <a:lnTo>
                  <a:pt x="3082163" y="419100"/>
                </a:lnTo>
                <a:lnTo>
                  <a:pt x="3084666" y="420914"/>
                </a:lnTo>
                <a:lnTo>
                  <a:pt x="3085084" y="419100"/>
                </a:lnTo>
                <a:close/>
              </a:path>
              <a:path w="8147684" h="4229100">
                <a:moveTo>
                  <a:pt x="169138" y="406400"/>
                </a:moveTo>
                <a:lnTo>
                  <a:pt x="157467" y="419100"/>
                </a:lnTo>
                <a:lnTo>
                  <a:pt x="160375" y="419100"/>
                </a:lnTo>
                <a:lnTo>
                  <a:pt x="169138" y="406400"/>
                </a:lnTo>
                <a:close/>
              </a:path>
              <a:path w="8147684" h="4229100">
                <a:moveTo>
                  <a:pt x="207022" y="393700"/>
                </a:moveTo>
                <a:lnTo>
                  <a:pt x="180797" y="393700"/>
                </a:lnTo>
                <a:lnTo>
                  <a:pt x="172046" y="406400"/>
                </a:lnTo>
                <a:lnTo>
                  <a:pt x="160375" y="419100"/>
                </a:lnTo>
                <a:lnTo>
                  <a:pt x="227444" y="419100"/>
                </a:lnTo>
                <a:lnTo>
                  <a:pt x="230377" y="406400"/>
                </a:lnTo>
                <a:lnTo>
                  <a:pt x="195364" y="406400"/>
                </a:lnTo>
                <a:lnTo>
                  <a:pt x="207022" y="393700"/>
                </a:lnTo>
                <a:close/>
              </a:path>
              <a:path w="8147684" h="4229100">
                <a:moveTo>
                  <a:pt x="367411" y="406400"/>
                </a:moveTo>
                <a:lnTo>
                  <a:pt x="320763" y="419100"/>
                </a:lnTo>
                <a:lnTo>
                  <a:pt x="352831" y="419100"/>
                </a:lnTo>
                <a:lnTo>
                  <a:pt x="367411" y="406400"/>
                </a:lnTo>
                <a:close/>
              </a:path>
              <a:path w="8147684" h="4229100">
                <a:moveTo>
                  <a:pt x="1898269" y="393700"/>
                </a:moveTo>
                <a:lnTo>
                  <a:pt x="1688338" y="393700"/>
                </a:lnTo>
                <a:lnTo>
                  <a:pt x="1688338" y="406400"/>
                </a:lnTo>
                <a:lnTo>
                  <a:pt x="1886585" y="406400"/>
                </a:lnTo>
                <a:lnTo>
                  <a:pt x="1892427" y="419100"/>
                </a:lnTo>
                <a:lnTo>
                  <a:pt x="1904111" y="419100"/>
                </a:lnTo>
                <a:lnTo>
                  <a:pt x="1912874" y="406400"/>
                </a:lnTo>
                <a:lnTo>
                  <a:pt x="1898269" y="393700"/>
                </a:lnTo>
                <a:close/>
              </a:path>
              <a:path w="8147684" h="4229100">
                <a:moveTo>
                  <a:pt x="1994535" y="342900"/>
                </a:moveTo>
                <a:lnTo>
                  <a:pt x="1939163" y="342900"/>
                </a:lnTo>
                <a:lnTo>
                  <a:pt x="1863344" y="393700"/>
                </a:lnTo>
                <a:lnTo>
                  <a:pt x="1898269" y="393700"/>
                </a:lnTo>
                <a:lnTo>
                  <a:pt x="1912874" y="406400"/>
                </a:lnTo>
                <a:lnTo>
                  <a:pt x="1921637" y="419100"/>
                </a:lnTo>
                <a:lnTo>
                  <a:pt x="1982851" y="381000"/>
                </a:lnTo>
                <a:lnTo>
                  <a:pt x="1979930" y="368300"/>
                </a:lnTo>
                <a:lnTo>
                  <a:pt x="1994535" y="342900"/>
                </a:lnTo>
                <a:close/>
              </a:path>
              <a:path w="8147684" h="4229100">
                <a:moveTo>
                  <a:pt x="2327021" y="406400"/>
                </a:moveTo>
                <a:lnTo>
                  <a:pt x="2239518" y="406400"/>
                </a:lnTo>
                <a:lnTo>
                  <a:pt x="2265680" y="419100"/>
                </a:lnTo>
                <a:lnTo>
                  <a:pt x="2329942" y="419100"/>
                </a:lnTo>
                <a:lnTo>
                  <a:pt x="2327021" y="406400"/>
                </a:lnTo>
                <a:close/>
              </a:path>
              <a:path w="8147684" h="4229100">
                <a:moveTo>
                  <a:pt x="2338578" y="406400"/>
                </a:moveTo>
                <a:lnTo>
                  <a:pt x="2327021" y="406400"/>
                </a:lnTo>
                <a:lnTo>
                  <a:pt x="2338578" y="419100"/>
                </a:lnTo>
                <a:lnTo>
                  <a:pt x="2338578" y="406400"/>
                </a:lnTo>
                <a:close/>
              </a:path>
              <a:path w="8147684" h="4229100">
                <a:moveTo>
                  <a:pt x="2551557" y="393700"/>
                </a:moveTo>
                <a:lnTo>
                  <a:pt x="2531110" y="393700"/>
                </a:lnTo>
                <a:lnTo>
                  <a:pt x="2498979" y="419100"/>
                </a:lnTo>
                <a:lnTo>
                  <a:pt x="2551557" y="393700"/>
                </a:lnTo>
                <a:close/>
              </a:path>
              <a:path w="8147684" h="4229100">
                <a:moveTo>
                  <a:pt x="3222116" y="406400"/>
                </a:moveTo>
                <a:lnTo>
                  <a:pt x="3216402" y="419100"/>
                </a:lnTo>
                <a:lnTo>
                  <a:pt x="3257169" y="419100"/>
                </a:lnTo>
                <a:lnTo>
                  <a:pt x="3222116" y="406400"/>
                </a:lnTo>
                <a:close/>
              </a:path>
              <a:path w="8147684" h="4229100">
                <a:moveTo>
                  <a:pt x="4295267" y="368300"/>
                </a:moveTo>
                <a:lnTo>
                  <a:pt x="3837431" y="368300"/>
                </a:lnTo>
                <a:lnTo>
                  <a:pt x="3822827" y="381000"/>
                </a:lnTo>
                <a:lnTo>
                  <a:pt x="3840353" y="381000"/>
                </a:lnTo>
                <a:lnTo>
                  <a:pt x="3816985" y="393700"/>
                </a:lnTo>
                <a:lnTo>
                  <a:pt x="4152392" y="393700"/>
                </a:lnTo>
                <a:lnTo>
                  <a:pt x="4306951" y="419100"/>
                </a:lnTo>
                <a:lnTo>
                  <a:pt x="4333100" y="406400"/>
                </a:lnTo>
                <a:lnTo>
                  <a:pt x="4330319" y="381000"/>
                </a:lnTo>
                <a:lnTo>
                  <a:pt x="4295267" y="368300"/>
                </a:lnTo>
                <a:close/>
              </a:path>
              <a:path w="8147684" h="4229100">
                <a:moveTo>
                  <a:pt x="4359402" y="355600"/>
                </a:moveTo>
                <a:lnTo>
                  <a:pt x="4379849" y="368300"/>
                </a:lnTo>
                <a:lnTo>
                  <a:pt x="4379849" y="381000"/>
                </a:lnTo>
                <a:lnTo>
                  <a:pt x="4397375" y="393700"/>
                </a:lnTo>
                <a:lnTo>
                  <a:pt x="4397375" y="419100"/>
                </a:lnTo>
                <a:lnTo>
                  <a:pt x="4939665" y="419100"/>
                </a:lnTo>
                <a:lnTo>
                  <a:pt x="4872608" y="406400"/>
                </a:lnTo>
                <a:lnTo>
                  <a:pt x="4426458" y="406400"/>
                </a:lnTo>
                <a:lnTo>
                  <a:pt x="4400283" y="381000"/>
                </a:lnTo>
                <a:lnTo>
                  <a:pt x="4429379" y="368300"/>
                </a:lnTo>
                <a:lnTo>
                  <a:pt x="4359402" y="355600"/>
                </a:lnTo>
                <a:close/>
              </a:path>
              <a:path w="8147684" h="4229100">
                <a:moveTo>
                  <a:pt x="6671817" y="317500"/>
                </a:moveTo>
                <a:lnTo>
                  <a:pt x="6665976" y="330200"/>
                </a:lnTo>
                <a:lnTo>
                  <a:pt x="6572631" y="330200"/>
                </a:lnTo>
                <a:lnTo>
                  <a:pt x="6590157" y="355600"/>
                </a:lnTo>
                <a:lnTo>
                  <a:pt x="5021326" y="355600"/>
                </a:lnTo>
                <a:lnTo>
                  <a:pt x="5021326" y="381000"/>
                </a:lnTo>
                <a:lnTo>
                  <a:pt x="4960112" y="381000"/>
                </a:lnTo>
                <a:lnTo>
                  <a:pt x="4960112" y="393700"/>
                </a:lnTo>
                <a:lnTo>
                  <a:pt x="4939665" y="419100"/>
                </a:lnTo>
                <a:lnTo>
                  <a:pt x="7017603" y="419100"/>
                </a:lnTo>
                <a:lnTo>
                  <a:pt x="6830463" y="342900"/>
                </a:lnTo>
                <a:lnTo>
                  <a:pt x="6753479" y="342900"/>
                </a:lnTo>
                <a:lnTo>
                  <a:pt x="6671817" y="317500"/>
                </a:lnTo>
                <a:close/>
              </a:path>
              <a:path w="8147684" h="4229100">
                <a:moveTo>
                  <a:pt x="212865" y="395509"/>
                </a:moveTo>
                <a:lnTo>
                  <a:pt x="195364" y="406400"/>
                </a:lnTo>
                <a:lnTo>
                  <a:pt x="230377" y="406400"/>
                </a:lnTo>
                <a:lnTo>
                  <a:pt x="212865" y="395509"/>
                </a:lnTo>
                <a:close/>
              </a:path>
              <a:path w="8147684" h="4229100">
                <a:moveTo>
                  <a:pt x="726059" y="292100"/>
                </a:moveTo>
                <a:lnTo>
                  <a:pt x="583209" y="292100"/>
                </a:lnTo>
                <a:lnTo>
                  <a:pt x="591934" y="304800"/>
                </a:lnTo>
                <a:lnTo>
                  <a:pt x="531380" y="304800"/>
                </a:lnTo>
                <a:lnTo>
                  <a:pt x="379069" y="355600"/>
                </a:lnTo>
                <a:lnTo>
                  <a:pt x="376161" y="355600"/>
                </a:lnTo>
                <a:lnTo>
                  <a:pt x="399478" y="381000"/>
                </a:lnTo>
                <a:lnTo>
                  <a:pt x="396570" y="393700"/>
                </a:lnTo>
                <a:lnTo>
                  <a:pt x="425742" y="393700"/>
                </a:lnTo>
                <a:lnTo>
                  <a:pt x="414083" y="406400"/>
                </a:lnTo>
                <a:lnTo>
                  <a:pt x="1460881" y="406400"/>
                </a:lnTo>
                <a:lnTo>
                  <a:pt x="1452118" y="381000"/>
                </a:lnTo>
                <a:lnTo>
                  <a:pt x="1446276" y="368300"/>
                </a:lnTo>
                <a:lnTo>
                  <a:pt x="1338453" y="368300"/>
                </a:lnTo>
                <a:lnTo>
                  <a:pt x="1379220" y="355600"/>
                </a:lnTo>
                <a:lnTo>
                  <a:pt x="1293241" y="342900"/>
                </a:lnTo>
                <a:lnTo>
                  <a:pt x="982726" y="342900"/>
                </a:lnTo>
                <a:lnTo>
                  <a:pt x="983828" y="342633"/>
                </a:lnTo>
                <a:lnTo>
                  <a:pt x="726059" y="304800"/>
                </a:lnTo>
                <a:lnTo>
                  <a:pt x="726059" y="292100"/>
                </a:lnTo>
                <a:close/>
              </a:path>
              <a:path w="8147684" h="4229100">
                <a:moveTo>
                  <a:pt x="1533779" y="342900"/>
                </a:moveTo>
                <a:lnTo>
                  <a:pt x="1475486" y="355600"/>
                </a:lnTo>
                <a:lnTo>
                  <a:pt x="1539620" y="355600"/>
                </a:lnTo>
                <a:lnTo>
                  <a:pt x="1484249" y="368300"/>
                </a:lnTo>
                <a:lnTo>
                  <a:pt x="1460881" y="406400"/>
                </a:lnTo>
                <a:lnTo>
                  <a:pt x="1688338" y="406400"/>
                </a:lnTo>
                <a:lnTo>
                  <a:pt x="1685417" y="393700"/>
                </a:lnTo>
                <a:lnTo>
                  <a:pt x="1694180" y="393700"/>
                </a:lnTo>
                <a:lnTo>
                  <a:pt x="1701969" y="381000"/>
                </a:lnTo>
                <a:lnTo>
                  <a:pt x="1667890" y="381000"/>
                </a:lnTo>
                <a:lnTo>
                  <a:pt x="1662049" y="368300"/>
                </a:lnTo>
                <a:lnTo>
                  <a:pt x="1548384" y="355600"/>
                </a:lnTo>
                <a:lnTo>
                  <a:pt x="1533779" y="342900"/>
                </a:lnTo>
                <a:close/>
              </a:path>
              <a:path w="8147684" h="4229100">
                <a:moveTo>
                  <a:pt x="2344420" y="393700"/>
                </a:moveTo>
                <a:lnTo>
                  <a:pt x="2309495" y="406400"/>
                </a:lnTo>
                <a:lnTo>
                  <a:pt x="2344420" y="406400"/>
                </a:lnTo>
                <a:lnTo>
                  <a:pt x="2344420" y="393700"/>
                </a:lnTo>
                <a:close/>
              </a:path>
              <a:path w="8147684" h="4229100">
                <a:moveTo>
                  <a:pt x="4852276" y="241300"/>
                </a:moveTo>
                <a:lnTo>
                  <a:pt x="4805553" y="241300"/>
                </a:lnTo>
                <a:lnTo>
                  <a:pt x="4782185" y="254000"/>
                </a:lnTo>
                <a:lnTo>
                  <a:pt x="4779251" y="279400"/>
                </a:lnTo>
                <a:lnTo>
                  <a:pt x="4764786" y="292100"/>
                </a:lnTo>
                <a:lnTo>
                  <a:pt x="4782185" y="292100"/>
                </a:lnTo>
                <a:lnTo>
                  <a:pt x="4790948" y="330200"/>
                </a:lnTo>
                <a:lnTo>
                  <a:pt x="4843526" y="342900"/>
                </a:lnTo>
                <a:lnTo>
                  <a:pt x="4834750" y="355600"/>
                </a:lnTo>
                <a:lnTo>
                  <a:pt x="4522724" y="355600"/>
                </a:lnTo>
                <a:lnTo>
                  <a:pt x="4467352" y="368300"/>
                </a:lnTo>
                <a:lnTo>
                  <a:pt x="4473194" y="381000"/>
                </a:lnTo>
                <a:lnTo>
                  <a:pt x="4426458" y="406400"/>
                </a:lnTo>
                <a:lnTo>
                  <a:pt x="4922126" y="406400"/>
                </a:lnTo>
                <a:lnTo>
                  <a:pt x="4913503" y="393700"/>
                </a:lnTo>
                <a:lnTo>
                  <a:pt x="4933823" y="368300"/>
                </a:lnTo>
                <a:lnTo>
                  <a:pt x="4933823" y="355600"/>
                </a:lnTo>
                <a:lnTo>
                  <a:pt x="4913503" y="342900"/>
                </a:lnTo>
                <a:lnTo>
                  <a:pt x="4884293" y="304800"/>
                </a:lnTo>
                <a:lnTo>
                  <a:pt x="4878451" y="292100"/>
                </a:lnTo>
                <a:lnTo>
                  <a:pt x="4855083" y="279400"/>
                </a:lnTo>
                <a:lnTo>
                  <a:pt x="4852276" y="241300"/>
                </a:lnTo>
                <a:close/>
              </a:path>
              <a:path w="8147684" h="4229100">
                <a:moveTo>
                  <a:pt x="215773" y="393700"/>
                </a:moveTo>
                <a:lnTo>
                  <a:pt x="209956" y="393700"/>
                </a:lnTo>
                <a:lnTo>
                  <a:pt x="212865" y="395509"/>
                </a:lnTo>
                <a:lnTo>
                  <a:pt x="215773" y="393700"/>
                </a:lnTo>
                <a:close/>
              </a:path>
              <a:path w="8147684" h="4229100">
                <a:moveTo>
                  <a:pt x="1828292" y="330200"/>
                </a:moveTo>
                <a:lnTo>
                  <a:pt x="1784604" y="330200"/>
                </a:lnTo>
                <a:lnTo>
                  <a:pt x="1767077" y="342900"/>
                </a:lnTo>
                <a:lnTo>
                  <a:pt x="1755394" y="342900"/>
                </a:lnTo>
                <a:lnTo>
                  <a:pt x="1772920" y="355600"/>
                </a:lnTo>
                <a:lnTo>
                  <a:pt x="1714627" y="381000"/>
                </a:lnTo>
                <a:lnTo>
                  <a:pt x="1702943" y="393700"/>
                </a:lnTo>
                <a:lnTo>
                  <a:pt x="1863344" y="393700"/>
                </a:lnTo>
                <a:lnTo>
                  <a:pt x="1857502" y="368300"/>
                </a:lnTo>
                <a:lnTo>
                  <a:pt x="1863344" y="355600"/>
                </a:lnTo>
                <a:lnTo>
                  <a:pt x="1825370" y="355600"/>
                </a:lnTo>
                <a:lnTo>
                  <a:pt x="1828292" y="330200"/>
                </a:lnTo>
                <a:close/>
              </a:path>
              <a:path w="8147684" h="4229100">
                <a:moveTo>
                  <a:pt x="1717548" y="355600"/>
                </a:moveTo>
                <a:lnTo>
                  <a:pt x="1697101" y="368300"/>
                </a:lnTo>
                <a:lnTo>
                  <a:pt x="1685417" y="368300"/>
                </a:lnTo>
                <a:lnTo>
                  <a:pt x="1667890" y="381000"/>
                </a:lnTo>
                <a:lnTo>
                  <a:pt x="1701969" y="381000"/>
                </a:lnTo>
                <a:lnTo>
                  <a:pt x="1717548" y="355600"/>
                </a:lnTo>
                <a:close/>
              </a:path>
              <a:path w="8147684" h="4229100">
                <a:moveTo>
                  <a:pt x="2082038" y="355600"/>
                </a:moveTo>
                <a:lnTo>
                  <a:pt x="2061591" y="381000"/>
                </a:lnTo>
                <a:lnTo>
                  <a:pt x="2093722" y="381000"/>
                </a:lnTo>
                <a:lnTo>
                  <a:pt x="2114169" y="368300"/>
                </a:lnTo>
                <a:lnTo>
                  <a:pt x="2082038" y="355600"/>
                </a:lnTo>
                <a:close/>
              </a:path>
              <a:path w="8147684" h="4229100">
                <a:moveTo>
                  <a:pt x="2301218" y="370416"/>
                </a:moveTo>
                <a:lnTo>
                  <a:pt x="2289048" y="381000"/>
                </a:lnTo>
                <a:lnTo>
                  <a:pt x="2318258" y="381000"/>
                </a:lnTo>
                <a:lnTo>
                  <a:pt x="2301218" y="370416"/>
                </a:lnTo>
                <a:close/>
              </a:path>
              <a:path w="8147684" h="4229100">
                <a:moveTo>
                  <a:pt x="3050159" y="304800"/>
                </a:moveTo>
                <a:lnTo>
                  <a:pt x="2536952" y="304800"/>
                </a:lnTo>
                <a:lnTo>
                  <a:pt x="2539029" y="305707"/>
                </a:lnTo>
                <a:lnTo>
                  <a:pt x="2604008" y="317500"/>
                </a:lnTo>
                <a:lnTo>
                  <a:pt x="2580640" y="330200"/>
                </a:lnTo>
                <a:lnTo>
                  <a:pt x="2595245" y="330200"/>
                </a:lnTo>
                <a:lnTo>
                  <a:pt x="2580640" y="342900"/>
                </a:lnTo>
                <a:lnTo>
                  <a:pt x="2525268" y="355600"/>
                </a:lnTo>
                <a:lnTo>
                  <a:pt x="2568956" y="355600"/>
                </a:lnTo>
                <a:lnTo>
                  <a:pt x="2510663" y="381000"/>
                </a:lnTo>
                <a:lnTo>
                  <a:pt x="2568956" y="368300"/>
                </a:lnTo>
                <a:lnTo>
                  <a:pt x="2924810" y="368300"/>
                </a:lnTo>
                <a:lnTo>
                  <a:pt x="2927731" y="355600"/>
                </a:lnTo>
                <a:lnTo>
                  <a:pt x="3111373" y="317500"/>
                </a:lnTo>
                <a:lnTo>
                  <a:pt x="3026791" y="317500"/>
                </a:lnTo>
                <a:lnTo>
                  <a:pt x="3050159" y="304800"/>
                </a:lnTo>
                <a:close/>
              </a:path>
              <a:path w="8147684" h="4229100">
                <a:moveTo>
                  <a:pt x="4884293" y="241300"/>
                </a:moveTo>
                <a:lnTo>
                  <a:pt x="4895977" y="254000"/>
                </a:lnTo>
                <a:lnTo>
                  <a:pt x="4878451" y="279400"/>
                </a:lnTo>
                <a:lnTo>
                  <a:pt x="4910582" y="292100"/>
                </a:lnTo>
                <a:lnTo>
                  <a:pt x="4913503" y="317500"/>
                </a:lnTo>
                <a:lnTo>
                  <a:pt x="4986401" y="342900"/>
                </a:lnTo>
                <a:lnTo>
                  <a:pt x="4960112" y="342900"/>
                </a:lnTo>
                <a:lnTo>
                  <a:pt x="4965954" y="381000"/>
                </a:lnTo>
                <a:lnTo>
                  <a:pt x="5018392" y="381000"/>
                </a:lnTo>
                <a:lnTo>
                  <a:pt x="4995151" y="355600"/>
                </a:lnTo>
                <a:lnTo>
                  <a:pt x="6590157" y="355600"/>
                </a:lnTo>
                <a:lnTo>
                  <a:pt x="6382578" y="304800"/>
                </a:lnTo>
                <a:lnTo>
                  <a:pt x="5062220" y="304800"/>
                </a:lnTo>
                <a:lnTo>
                  <a:pt x="5057351" y="292100"/>
                </a:lnTo>
                <a:lnTo>
                  <a:pt x="4995151" y="292100"/>
                </a:lnTo>
                <a:lnTo>
                  <a:pt x="4916424" y="279400"/>
                </a:lnTo>
                <a:lnTo>
                  <a:pt x="4916424" y="266700"/>
                </a:lnTo>
                <a:lnTo>
                  <a:pt x="4910582" y="266700"/>
                </a:lnTo>
                <a:lnTo>
                  <a:pt x="4910582" y="254000"/>
                </a:lnTo>
                <a:lnTo>
                  <a:pt x="4884293" y="241300"/>
                </a:lnTo>
                <a:close/>
              </a:path>
              <a:path w="8147684" h="4229100">
                <a:moveTo>
                  <a:pt x="2303653" y="368300"/>
                </a:moveTo>
                <a:lnTo>
                  <a:pt x="2297811" y="368300"/>
                </a:lnTo>
                <a:lnTo>
                  <a:pt x="2301218" y="370416"/>
                </a:lnTo>
                <a:lnTo>
                  <a:pt x="2303653" y="368300"/>
                </a:lnTo>
                <a:close/>
              </a:path>
              <a:path w="8147684" h="4229100">
                <a:moveTo>
                  <a:pt x="1708785" y="355600"/>
                </a:moveTo>
                <a:lnTo>
                  <a:pt x="1670812" y="355600"/>
                </a:lnTo>
                <a:lnTo>
                  <a:pt x="1667890" y="368300"/>
                </a:lnTo>
                <a:lnTo>
                  <a:pt x="1697101" y="368300"/>
                </a:lnTo>
                <a:lnTo>
                  <a:pt x="1708785" y="355600"/>
                </a:lnTo>
                <a:close/>
              </a:path>
              <a:path w="8147684" h="4229100">
                <a:moveTo>
                  <a:pt x="4175760" y="330200"/>
                </a:moveTo>
                <a:lnTo>
                  <a:pt x="4164076" y="342900"/>
                </a:lnTo>
                <a:lnTo>
                  <a:pt x="3869563" y="342900"/>
                </a:lnTo>
                <a:lnTo>
                  <a:pt x="3852037" y="355600"/>
                </a:lnTo>
                <a:lnTo>
                  <a:pt x="3857879" y="355600"/>
                </a:lnTo>
                <a:lnTo>
                  <a:pt x="3852037" y="368300"/>
                </a:lnTo>
                <a:lnTo>
                  <a:pt x="4298175" y="368300"/>
                </a:lnTo>
                <a:lnTo>
                  <a:pt x="4175760" y="330200"/>
                </a:lnTo>
                <a:close/>
              </a:path>
              <a:path w="8147684" h="4229100">
                <a:moveTo>
                  <a:pt x="1542542" y="330200"/>
                </a:moveTo>
                <a:lnTo>
                  <a:pt x="1402588" y="330200"/>
                </a:lnTo>
                <a:lnTo>
                  <a:pt x="1396745" y="355600"/>
                </a:lnTo>
                <a:lnTo>
                  <a:pt x="1542542" y="330200"/>
                </a:lnTo>
                <a:close/>
              </a:path>
              <a:path w="8147684" h="4229100">
                <a:moveTo>
                  <a:pt x="1720469" y="317500"/>
                </a:moveTo>
                <a:lnTo>
                  <a:pt x="1670812" y="342900"/>
                </a:lnTo>
                <a:lnTo>
                  <a:pt x="1685417" y="342900"/>
                </a:lnTo>
                <a:lnTo>
                  <a:pt x="1714627" y="355600"/>
                </a:lnTo>
                <a:lnTo>
                  <a:pt x="1743710" y="342900"/>
                </a:lnTo>
                <a:lnTo>
                  <a:pt x="1717548" y="330200"/>
                </a:lnTo>
                <a:lnTo>
                  <a:pt x="1720469" y="317500"/>
                </a:lnTo>
                <a:close/>
              </a:path>
              <a:path w="8147684" h="4229100">
                <a:moveTo>
                  <a:pt x="1877949" y="342900"/>
                </a:moveTo>
                <a:lnTo>
                  <a:pt x="1848739" y="342900"/>
                </a:lnTo>
                <a:lnTo>
                  <a:pt x="1825370" y="355600"/>
                </a:lnTo>
                <a:lnTo>
                  <a:pt x="1866264" y="355600"/>
                </a:lnTo>
                <a:lnTo>
                  <a:pt x="1877949" y="342900"/>
                </a:lnTo>
                <a:close/>
              </a:path>
              <a:path w="8147684" h="4229100">
                <a:moveTo>
                  <a:pt x="4557649" y="342900"/>
                </a:moveTo>
                <a:lnTo>
                  <a:pt x="4554842" y="342900"/>
                </a:lnTo>
                <a:lnTo>
                  <a:pt x="4528566" y="355600"/>
                </a:lnTo>
                <a:lnTo>
                  <a:pt x="4560684" y="355600"/>
                </a:lnTo>
                <a:lnTo>
                  <a:pt x="4557649" y="342900"/>
                </a:lnTo>
                <a:close/>
              </a:path>
              <a:path w="8147684" h="4229100">
                <a:moveTo>
                  <a:pt x="4680204" y="317500"/>
                </a:moveTo>
                <a:lnTo>
                  <a:pt x="4665599" y="330200"/>
                </a:lnTo>
                <a:lnTo>
                  <a:pt x="4686033" y="342900"/>
                </a:lnTo>
                <a:lnTo>
                  <a:pt x="4671441" y="355600"/>
                </a:lnTo>
                <a:lnTo>
                  <a:pt x="4834750" y="355600"/>
                </a:lnTo>
                <a:lnTo>
                  <a:pt x="4680204" y="317500"/>
                </a:lnTo>
                <a:close/>
              </a:path>
              <a:path w="8147684" h="4229100">
                <a:moveTo>
                  <a:pt x="1131443" y="304800"/>
                </a:moveTo>
                <a:lnTo>
                  <a:pt x="1064387" y="317500"/>
                </a:lnTo>
                <a:lnTo>
                  <a:pt x="1067308" y="317500"/>
                </a:lnTo>
                <a:lnTo>
                  <a:pt x="1020572" y="330200"/>
                </a:lnTo>
                <a:lnTo>
                  <a:pt x="1035177" y="330200"/>
                </a:lnTo>
                <a:lnTo>
                  <a:pt x="983828" y="342633"/>
                </a:lnTo>
                <a:lnTo>
                  <a:pt x="985647" y="342900"/>
                </a:lnTo>
                <a:lnTo>
                  <a:pt x="1029335" y="342900"/>
                </a:lnTo>
                <a:lnTo>
                  <a:pt x="1131443" y="304800"/>
                </a:lnTo>
                <a:close/>
              </a:path>
              <a:path w="8147684" h="4229100">
                <a:moveTo>
                  <a:pt x="1180973" y="304800"/>
                </a:moveTo>
                <a:lnTo>
                  <a:pt x="1172210" y="304800"/>
                </a:lnTo>
                <a:lnTo>
                  <a:pt x="1128522" y="317500"/>
                </a:lnTo>
                <a:lnTo>
                  <a:pt x="1140206" y="317500"/>
                </a:lnTo>
                <a:lnTo>
                  <a:pt x="1078865" y="330200"/>
                </a:lnTo>
                <a:lnTo>
                  <a:pt x="1038097" y="342900"/>
                </a:lnTo>
                <a:lnTo>
                  <a:pt x="1293241" y="342900"/>
                </a:lnTo>
                <a:lnTo>
                  <a:pt x="1207262" y="330200"/>
                </a:lnTo>
                <a:lnTo>
                  <a:pt x="1180973" y="330200"/>
                </a:lnTo>
                <a:lnTo>
                  <a:pt x="1180973" y="304800"/>
                </a:lnTo>
                <a:close/>
              </a:path>
              <a:path w="8147684" h="4229100">
                <a:moveTo>
                  <a:pt x="1630045" y="330200"/>
                </a:moveTo>
                <a:lnTo>
                  <a:pt x="1542542" y="330200"/>
                </a:lnTo>
                <a:lnTo>
                  <a:pt x="1562989" y="342900"/>
                </a:lnTo>
                <a:lnTo>
                  <a:pt x="1600835" y="342900"/>
                </a:lnTo>
                <a:lnTo>
                  <a:pt x="1630045" y="330200"/>
                </a:lnTo>
                <a:close/>
              </a:path>
              <a:path w="8147684" h="4229100">
                <a:moveTo>
                  <a:pt x="1945005" y="317500"/>
                </a:moveTo>
                <a:lnTo>
                  <a:pt x="1936242" y="330200"/>
                </a:lnTo>
                <a:lnTo>
                  <a:pt x="1942083" y="342900"/>
                </a:lnTo>
                <a:lnTo>
                  <a:pt x="2012061" y="342900"/>
                </a:lnTo>
                <a:lnTo>
                  <a:pt x="1994535" y="330200"/>
                </a:lnTo>
                <a:lnTo>
                  <a:pt x="2000377" y="330200"/>
                </a:lnTo>
                <a:lnTo>
                  <a:pt x="1945005" y="317500"/>
                </a:lnTo>
                <a:close/>
              </a:path>
              <a:path w="8147684" h="4229100">
                <a:moveTo>
                  <a:pt x="2283206" y="317500"/>
                </a:moveTo>
                <a:lnTo>
                  <a:pt x="2114169" y="317500"/>
                </a:lnTo>
                <a:lnTo>
                  <a:pt x="2116963" y="330200"/>
                </a:lnTo>
                <a:lnTo>
                  <a:pt x="2093722" y="342900"/>
                </a:lnTo>
                <a:lnTo>
                  <a:pt x="2242439" y="342900"/>
                </a:lnTo>
                <a:lnTo>
                  <a:pt x="2289048" y="330200"/>
                </a:lnTo>
                <a:lnTo>
                  <a:pt x="2242439" y="330200"/>
                </a:lnTo>
                <a:lnTo>
                  <a:pt x="2283206" y="317500"/>
                </a:lnTo>
                <a:close/>
              </a:path>
              <a:path w="8147684" h="4229100">
                <a:moveTo>
                  <a:pt x="4158233" y="330200"/>
                </a:moveTo>
                <a:lnTo>
                  <a:pt x="3881247" y="330200"/>
                </a:lnTo>
                <a:lnTo>
                  <a:pt x="3881247" y="342900"/>
                </a:lnTo>
                <a:lnTo>
                  <a:pt x="4164076" y="342900"/>
                </a:lnTo>
                <a:lnTo>
                  <a:pt x="4158233" y="330200"/>
                </a:lnTo>
                <a:close/>
              </a:path>
              <a:path w="8147684" h="4229100">
                <a:moveTo>
                  <a:pt x="6768084" y="317500"/>
                </a:moveTo>
                <a:lnTo>
                  <a:pt x="6709790" y="317500"/>
                </a:lnTo>
                <a:lnTo>
                  <a:pt x="6753479" y="342900"/>
                </a:lnTo>
                <a:lnTo>
                  <a:pt x="6830463" y="342900"/>
                </a:lnTo>
                <a:lnTo>
                  <a:pt x="6768084" y="317500"/>
                </a:lnTo>
                <a:close/>
              </a:path>
              <a:path w="8147684" h="4229100">
                <a:moveTo>
                  <a:pt x="1227582" y="304800"/>
                </a:moveTo>
                <a:lnTo>
                  <a:pt x="1213104" y="317500"/>
                </a:lnTo>
                <a:lnTo>
                  <a:pt x="1218946" y="317500"/>
                </a:lnTo>
                <a:lnTo>
                  <a:pt x="1180973" y="330200"/>
                </a:lnTo>
                <a:lnTo>
                  <a:pt x="1207262" y="330200"/>
                </a:lnTo>
                <a:lnTo>
                  <a:pt x="1221740" y="317500"/>
                </a:lnTo>
                <a:lnTo>
                  <a:pt x="1227582" y="304800"/>
                </a:lnTo>
                <a:close/>
              </a:path>
              <a:path w="8147684" h="4229100">
                <a:moveTo>
                  <a:pt x="1609598" y="228600"/>
                </a:moveTo>
                <a:lnTo>
                  <a:pt x="1589278" y="266700"/>
                </a:lnTo>
                <a:lnTo>
                  <a:pt x="1390904" y="266700"/>
                </a:lnTo>
                <a:lnTo>
                  <a:pt x="1379220" y="279400"/>
                </a:lnTo>
                <a:lnTo>
                  <a:pt x="1420114" y="279400"/>
                </a:lnTo>
                <a:lnTo>
                  <a:pt x="1361820" y="292100"/>
                </a:lnTo>
                <a:lnTo>
                  <a:pt x="1469644" y="304800"/>
                </a:lnTo>
                <a:lnTo>
                  <a:pt x="1376299" y="304800"/>
                </a:lnTo>
                <a:lnTo>
                  <a:pt x="1355979" y="330200"/>
                </a:lnTo>
                <a:lnTo>
                  <a:pt x="1606677" y="330200"/>
                </a:lnTo>
                <a:lnTo>
                  <a:pt x="1662049" y="317500"/>
                </a:lnTo>
                <a:lnTo>
                  <a:pt x="1653413" y="304800"/>
                </a:lnTo>
                <a:lnTo>
                  <a:pt x="1621282" y="292100"/>
                </a:lnTo>
                <a:lnTo>
                  <a:pt x="1644650" y="241300"/>
                </a:lnTo>
                <a:lnTo>
                  <a:pt x="1609598" y="228600"/>
                </a:lnTo>
                <a:close/>
              </a:path>
              <a:path w="8147684" h="4229100">
                <a:moveTo>
                  <a:pt x="1831213" y="266700"/>
                </a:moveTo>
                <a:lnTo>
                  <a:pt x="1822450" y="266700"/>
                </a:lnTo>
                <a:lnTo>
                  <a:pt x="1790445" y="279400"/>
                </a:lnTo>
                <a:lnTo>
                  <a:pt x="1772920" y="279400"/>
                </a:lnTo>
                <a:lnTo>
                  <a:pt x="1755394" y="317500"/>
                </a:lnTo>
                <a:lnTo>
                  <a:pt x="1787525" y="330200"/>
                </a:lnTo>
                <a:lnTo>
                  <a:pt x="1837055" y="330200"/>
                </a:lnTo>
                <a:lnTo>
                  <a:pt x="1805051" y="317500"/>
                </a:lnTo>
                <a:lnTo>
                  <a:pt x="1819529" y="317500"/>
                </a:lnTo>
                <a:lnTo>
                  <a:pt x="1834134" y="304800"/>
                </a:lnTo>
                <a:lnTo>
                  <a:pt x="1828292" y="292100"/>
                </a:lnTo>
                <a:lnTo>
                  <a:pt x="1837055" y="279400"/>
                </a:lnTo>
                <a:lnTo>
                  <a:pt x="1831213" y="266700"/>
                </a:lnTo>
                <a:close/>
              </a:path>
              <a:path w="8147684" h="4229100">
                <a:moveTo>
                  <a:pt x="2114169" y="317500"/>
                </a:moveTo>
                <a:lnTo>
                  <a:pt x="2105406" y="317500"/>
                </a:lnTo>
                <a:lnTo>
                  <a:pt x="2099564" y="330200"/>
                </a:lnTo>
                <a:lnTo>
                  <a:pt x="2114169" y="317500"/>
                </a:lnTo>
                <a:close/>
              </a:path>
              <a:path w="8147684" h="4229100">
                <a:moveTo>
                  <a:pt x="2536626" y="305271"/>
                </a:moveTo>
                <a:lnTo>
                  <a:pt x="2528189" y="317500"/>
                </a:lnTo>
                <a:lnTo>
                  <a:pt x="2522347" y="317500"/>
                </a:lnTo>
                <a:lnTo>
                  <a:pt x="2519426" y="330200"/>
                </a:lnTo>
                <a:lnTo>
                  <a:pt x="2551557" y="330200"/>
                </a:lnTo>
                <a:lnTo>
                  <a:pt x="2566035" y="317500"/>
                </a:lnTo>
                <a:lnTo>
                  <a:pt x="2539029" y="305707"/>
                </a:lnTo>
                <a:lnTo>
                  <a:pt x="2536626" y="305271"/>
                </a:lnTo>
                <a:close/>
              </a:path>
              <a:path w="8147684" h="4229100">
                <a:moveTo>
                  <a:pt x="3916172" y="317500"/>
                </a:moveTo>
                <a:lnTo>
                  <a:pt x="3907408" y="330200"/>
                </a:lnTo>
                <a:lnTo>
                  <a:pt x="3916172" y="330200"/>
                </a:lnTo>
                <a:lnTo>
                  <a:pt x="3916172" y="317500"/>
                </a:lnTo>
                <a:close/>
              </a:path>
              <a:path w="8147684" h="4229100">
                <a:moveTo>
                  <a:pt x="4155300" y="317500"/>
                </a:moveTo>
                <a:lnTo>
                  <a:pt x="3922014" y="317500"/>
                </a:lnTo>
                <a:lnTo>
                  <a:pt x="3927855" y="330200"/>
                </a:lnTo>
                <a:lnTo>
                  <a:pt x="4140707" y="330200"/>
                </a:lnTo>
                <a:lnTo>
                  <a:pt x="4155300" y="317500"/>
                </a:lnTo>
                <a:close/>
              </a:path>
              <a:path w="8147684" h="4229100">
                <a:moveTo>
                  <a:pt x="2070354" y="304800"/>
                </a:moveTo>
                <a:lnTo>
                  <a:pt x="1936242" y="304800"/>
                </a:lnTo>
                <a:lnTo>
                  <a:pt x="2020824" y="317500"/>
                </a:lnTo>
                <a:lnTo>
                  <a:pt x="2058670" y="317500"/>
                </a:lnTo>
                <a:lnTo>
                  <a:pt x="2070354" y="304800"/>
                </a:lnTo>
                <a:close/>
              </a:path>
              <a:path w="8147684" h="4229100">
                <a:moveTo>
                  <a:pt x="2239518" y="292100"/>
                </a:moveTo>
                <a:lnTo>
                  <a:pt x="1895348" y="292100"/>
                </a:lnTo>
                <a:lnTo>
                  <a:pt x="1942083" y="304800"/>
                </a:lnTo>
                <a:lnTo>
                  <a:pt x="2096643" y="304800"/>
                </a:lnTo>
                <a:lnTo>
                  <a:pt x="2093722" y="317500"/>
                </a:lnTo>
                <a:lnTo>
                  <a:pt x="2213229" y="317500"/>
                </a:lnTo>
                <a:lnTo>
                  <a:pt x="2207387" y="304800"/>
                </a:lnTo>
                <a:lnTo>
                  <a:pt x="2239518" y="292100"/>
                </a:lnTo>
                <a:close/>
              </a:path>
              <a:path w="8147684" h="4229100">
                <a:moveTo>
                  <a:pt x="2265680" y="292100"/>
                </a:moveTo>
                <a:lnTo>
                  <a:pt x="2245360" y="292100"/>
                </a:lnTo>
                <a:lnTo>
                  <a:pt x="2213229" y="317500"/>
                </a:lnTo>
                <a:lnTo>
                  <a:pt x="2236597" y="317500"/>
                </a:lnTo>
                <a:lnTo>
                  <a:pt x="2262886" y="304800"/>
                </a:lnTo>
                <a:lnTo>
                  <a:pt x="2268601" y="304800"/>
                </a:lnTo>
                <a:lnTo>
                  <a:pt x="2265680" y="292100"/>
                </a:lnTo>
                <a:close/>
              </a:path>
              <a:path w="8147684" h="4229100">
                <a:moveTo>
                  <a:pt x="2260731" y="307922"/>
                </a:moveTo>
                <a:lnTo>
                  <a:pt x="2236597" y="317500"/>
                </a:lnTo>
                <a:lnTo>
                  <a:pt x="2254123" y="317500"/>
                </a:lnTo>
                <a:lnTo>
                  <a:pt x="2260731" y="307922"/>
                </a:lnTo>
                <a:close/>
              </a:path>
              <a:path w="8147684" h="4229100">
                <a:moveTo>
                  <a:pt x="3959860" y="304800"/>
                </a:moveTo>
                <a:lnTo>
                  <a:pt x="3936619" y="304800"/>
                </a:lnTo>
                <a:lnTo>
                  <a:pt x="3948303" y="317500"/>
                </a:lnTo>
                <a:lnTo>
                  <a:pt x="3974465" y="317500"/>
                </a:lnTo>
                <a:lnTo>
                  <a:pt x="3959860" y="304800"/>
                </a:lnTo>
                <a:close/>
              </a:path>
              <a:path w="8147684" h="4229100">
                <a:moveTo>
                  <a:pt x="4015358" y="292100"/>
                </a:moveTo>
                <a:lnTo>
                  <a:pt x="4000754" y="292100"/>
                </a:lnTo>
                <a:lnTo>
                  <a:pt x="3974465" y="317500"/>
                </a:lnTo>
                <a:lnTo>
                  <a:pt x="4091178" y="317500"/>
                </a:lnTo>
                <a:lnTo>
                  <a:pt x="4073652" y="304800"/>
                </a:lnTo>
                <a:lnTo>
                  <a:pt x="4012438" y="304800"/>
                </a:lnTo>
                <a:lnTo>
                  <a:pt x="4015358" y="292100"/>
                </a:lnTo>
                <a:close/>
              </a:path>
              <a:path w="8147684" h="4229100">
                <a:moveTo>
                  <a:pt x="2268601" y="304800"/>
                </a:moveTo>
                <a:lnTo>
                  <a:pt x="2262886" y="304800"/>
                </a:lnTo>
                <a:lnTo>
                  <a:pt x="2260731" y="307922"/>
                </a:lnTo>
                <a:lnTo>
                  <a:pt x="2268601" y="304800"/>
                </a:lnTo>
                <a:close/>
              </a:path>
              <a:path w="8147684" h="4229100">
                <a:moveTo>
                  <a:pt x="2536952" y="304800"/>
                </a:moveTo>
                <a:lnTo>
                  <a:pt x="2534031" y="304800"/>
                </a:lnTo>
                <a:lnTo>
                  <a:pt x="2536626" y="305271"/>
                </a:lnTo>
                <a:lnTo>
                  <a:pt x="2536952" y="304800"/>
                </a:lnTo>
                <a:close/>
              </a:path>
              <a:path w="8147684" h="4229100">
                <a:moveTo>
                  <a:pt x="3018028" y="292100"/>
                </a:moveTo>
                <a:lnTo>
                  <a:pt x="2595245" y="292100"/>
                </a:lnTo>
                <a:lnTo>
                  <a:pt x="2601087" y="304800"/>
                </a:lnTo>
                <a:lnTo>
                  <a:pt x="3000629" y="304800"/>
                </a:lnTo>
                <a:lnTo>
                  <a:pt x="3018028" y="292100"/>
                </a:lnTo>
                <a:close/>
              </a:path>
              <a:path w="8147684" h="4229100">
                <a:moveTo>
                  <a:pt x="3140583" y="266700"/>
                </a:moveTo>
                <a:lnTo>
                  <a:pt x="3044316" y="266700"/>
                </a:lnTo>
                <a:lnTo>
                  <a:pt x="3090926" y="279400"/>
                </a:lnTo>
                <a:lnTo>
                  <a:pt x="3108452" y="304800"/>
                </a:lnTo>
                <a:lnTo>
                  <a:pt x="3125978" y="292100"/>
                </a:lnTo>
                <a:lnTo>
                  <a:pt x="3140583" y="292100"/>
                </a:lnTo>
                <a:lnTo>
                  <a:pt x="3140583" y="279400"/>
                </a:lnTo>
                <a:lnTo>
                  <a:pt x="3128899" y="279400"/>
                </a:lnTo>
                <a:lnTo>
                  <a:pt x="3140583" y="266700"/>
                </a:lnTo>
                <a:close/>
              </a:path>
              <a:path w="8147684" h="4229100">
                <a:moveTo>
                  <a:pt x="3140583" y="292100"/>
                </a:moveTo>
                <a:lnTo>
                  <a:pt x="3125978" y="292100"/>
                </a:lnTo>
                <a:lnTo>
                  <a:pt x="3125978" y="304800"/>
                </a:lnTo>
                <a:lnTo>
                  <a:pt x="3140583" y="292100"/>
                </a:lnTo>
                <a:close/>
              </a:path>
              <a:path w="8147684" h="4229100">
                <a:moveTo>
                  <a:pt x="4029951" y="292100"/>
                </a:moveTo>
                <a:lnTo>
                  <a:pt x="4024109" y="292100"/>
                </a:lnTo>
                <a:lnTo>
                  <a:pt x="4012438" y="304800"/>
                </a:lnTo>
                <a:lnTo>
                  <a:pt x="4032885" y="304800"/>
                </a:lnTo>
                <a:lnTo>
                  <a:pt x="4029951" y="292100"/>
                </a:lnTo>
                <a:close/>
              </a:path>
              <a:path w="8147684" h="4229100">
                <a:moveTo>
                  <a:pt x="4047350" y="292100"/>
                </a:moveTo>
                <a:lnTo>
                  <a:pt x="4032885" y="304800"/>
                </a:lnTo>
                <a:lnTo>
                  <a:pt x="4061968" y="304800"/>
                </a:lnTo>
                <a:lnTo>
                  <a:pt x="4047350" y="292100"/>
                </a:lnTo>
                <a:close/>
              </a:path>
              <a:path w="8147684" h="4229100">
                <a:moveTo>
                  <a:pt x="4079494" y="292100"/>
                </a:moveTo>
                <a:lnTo>
                  <a:pt x="4061968" y="304800"/>
                </a:lnTo>
                <a:lnTo>
                  <a:pt x="4108577" y="304800"/>
                </a:lnTo>
                <a:lnTo>
                  <a:pt x="4079494" y="292100"/>
                </a:lnTo>
                <a:close/>
              </a:path>
              <a:path w="8147684" h="4229100">
                <a:moveTo>
                  <a:pt x="4578083" y="292100"/>
                </a:moveTo>
                <a:lnTo>
                  <a:pt x="4522724" y="292100"/>
                </a:lnTo>
                <a:lnTo>
                  <a:pt x="4583925" y="304800"/>
                </a:lnTo>
                <a:lnTo>
                  <a:pt x="4578083" y="292100"/>
                </a:lnTo>
                <a:close/>
              </a:path>
              <a:path w="8147684" h="4229100">
                <a:moveTo>
                  <a:pt x="5070856" y="292100"/>
                </a:moveTo>
                <a:lnTo>
                  <a:pt x="5062220" y="304800"/>
                </a:lnTo>
                <a:lnTo>
                  <a:pt x="5080000" y="304800"/>
                </a:lnTo>
                <a:lnTo>
                  <a:pt x="5070856" y="292100"/>
                </a:lnTo>
                <a:close/>
              </a:path>
              <a:path w="8147684" h="4229100">
                <a:moveTo>
                  <a:pt x="6330683" y="292100"/>
                </a:moveTo>
                <a:lnTo>
                  <a:pt x="5082540" y="292100"/>
                </a:lnTo>
                <a:lnTo>
                  <a:pt x="5080000" y="304800"/>
                </a:lnTo>
                <a:lnTo>
                  <a:pt x="6382578" y="304800"/>
                </a:lnTo>
                <a:lnTo>
                  <a:pt x="6330683" y="292100"/>
                </a:lnTo>
                <a:close/>
              </a:path>
              <a:path w="8147684" h="4229100">
                <a:moveTo>
                  <a:pt x="685253" y="279400"/>
                </a:moveTo>
                <a:lnTo>
                  <a:pt x="676503" y="279400"/>
                </a:lnTo>
                <a:lnTo>
                  <a:pt x="600684" y="292100"/>
                </a:lnTo>
                <a:lnTo>
                  <a:pt x="664844" y="292100"/>
                </a:lnTo>
                <a:lnTo>
                  <a:pt x="685253" y="279400"/>
                </a:lnTo>
                <a:close/>
              </a:path>
              <a:path w="8147684" h="4229100">
                <a:moveTo>
                  <a:pt x="2032508" y="215900"/>
                </a:moveTo>
                <a:lnTo>
                  <a:pt x="1915795" y="254000"/>
                </a:lnTo>
                <a:lnTo>
                  <a:pt x="1901189" y="279400"/>
                </a:lnTo>
                <a:lnTo>
                  <a:pt x="1936242" y="292100"/>
                </a:lnTo>
                <a:lnTo>
                  <a:pt x="1947926" y="292100"/>
                </a:lnTo>
                <a:lnTo>
                  <a:pt x="1982851" y="279400"/>
                </a:lnTo>
                <a:lnTo>
                  <a:pt x="1971167" y="266700"/>
                </a:lnTo>
                <a:lnTo>
                  <a:pt x="1979930" y="241300"/>
                </a:lnTo>
                <a:lnTo>
                  <a:pt x="2032508" y="215900"/>
                </a:lnTo>
                <a:close/>
              </a:path>
              <a:path w="8147684" h="4229100">
                <a:moveTo>
                  <a:pt x="2178304" y="266700"/>
                </a:moveTo>
                <a:lnTo>
                  <a:pt x="1994535" y="266700"/>
                </a:lnTo>
                <a:lnTo>
                  <a:pt x="1982851" y="292100"/>
                </a:lnTo>
                <a:lnTo>
                  <a:pt x="2201545" y="292100"/>
                </a:lnTo>
                <a:lnTo>
                  <a:pt x="2233676" y="279400"/>
                </a:lnTo>
                <a:lnTo>
                  <a:pt x="2163699" y="279400"/>
                </a:lnTo>
                <a:lnTo>
                  <a:pt x="2178304" y="266700"/>
                </a:lnTo>
                <a:close/>
              </a:path>
              <a:path w="8147684" h="4229100">
                <a:moveTo>
                  <a:pt x="3044316" y="266700"/>
                </a:moveTo>
                <a:lnTo>
                  <a:pt x="2595245" y="266700"/>
                </a:lnTo>
                <a:lnTo>
                  <a:pt x="2566035" y="279400"/>
                </a:lnTo>
                <a:lnTo>
                  <a:pt x="2601087" y="292100"/>
                </a:lnTo>
                <a:lnTo>
                  <a:pt x="3061843" y="292100"/>
                </a:lnTo>
                <a:lnTo>
                  <a:pt x="3044316" y="266700"/>
                </a:lnTo>
                <a:close/>
              </a:path>
              <a:path w="8147684" h="4229100">
                <a:moveTo>
                  <a:pt x="4548886" y="228600"/>
                </a:moveTo>
                <a:lnTo>
                  <a:pt x="4522724" y="228600"/>
                </a:lnTo>
                <a:lnTo>
                  <a:pt x="4493501" y="241300"/>
                </a:lnTo>
                <a:lnTo>
                  <a:pt x="4490593" y="254000"/>
                </a:lnTo>
                <a:lnTo>
                  <a:pt x="4476115" y="254000"/>
                </a:lnTo>
                <a:lnTo>
                  <a:pt x="4534408" y="279400"/>
                </a:lnTo>
                <a:lnTo>
                  <a:pt x="4528566" y="279400"/>
                </a:lnTo>
                <a:lnTo>
                  <a:pt x="4528566" y="292100"/>
                </a:lnTo>
                <a:lnTo>
                  <a:pt x="4604385" y="292100"/>
                </a:lnTo>
                <a:lnTo>
                  <a:pt x="4540250" y="254000"/>
                </a:lnTo>
                <a:lnTo>
                  <a:pt x="4543158" y="241300"/>
                </a:lnTo>
                <a:lnTo>
                  <a:pt x="4548886" y="241300"/>
                </a:lnTo>
                <a:lnTo>
                  <a:pt x="4548886" y="228600"/>
                </a:lnTo>
                <a:close/>
              </a:path>
              <a:path w="8147684" h="4229100">
                <a:moveTo>
                  <a:pt x="4942586" y="254000"/>
                </a:moveTo>
                <a:lnTo>
                  <a:pt x="4960112" y="266700"/>
                </a:lnTo>
                <a:lnTo>
                  <a:pt x="4922126" y="266700"/>
                </a:lnTo>
                <a:lnTo>
                  <a:pt x="4995151" y="292100"/>
                </a:lnTo>
                <a:lnTo>
                  <a:pt x="5057351" y="292100"/>
                </a:lnTo>
                <a:lnTo>
                  <a:pt x="5049312" y="271127"/>
                </a:lnTo>
                <a:lnTo>
                  <a:pt x="5038802" y="265634"/>
                </a:lnTo>
                <a:lnTo>
                  <a:pt x="4942586" y="254000"/>
                </a:lnTo>
                <a:close/>
              </a:path>
              <a:path w="8147684" h="4229100">
                <a:moveTo>
                  <a:pt x="5732907" y="215900"/>
                </a:moveTo>
                <a:lnTo>
                  <a:pt x="5750306" y="228600"/>
                </a:lnTo>
                <a:lnTo>
                  <a:pt x="5736886" y="240269"/>
                </a:lnTo>
                <a:lnTo>
                  <a:pt x="5744451" y="241300"/>
                </a:lnTo>
                <a:lnTo>
                  <a:pt x="4992243" y="241300"/>
                </a:lnTo>
                <a:lnTo>
                  <a:pt x="5038802" y="265634"/>
                </a:lnTo>
                <a:lnTo>
                  <a:pt x="5047615" y="266700"/>
                </a:lnTo>
                <a:lnTo>
                  <a:pt x="5049312" y="271127"/>
                </a:lnTo>
                <a:lnTo>
                  <a:pt x="5065141" y="279400"/>
                </a:lnTo>
                <a:lnTo>
                  <a:pt x="5070856" y="292100"/>
                </a:lnTo>
                <a:lnTo>
                  <a:pt x="5945759" y="292100"/>
                </a:lnTo>
                <a:lnTo>
                  <a:pt x="5890260" y="266700"/>
                </a:lnTo>
                <a:lnTo>
                  <a:pt x="5899023" y="266700"/>
                </a:lnTo>
                <a:lnTo>
                  <a:pt x="5846559" y="254000"/>
                </a:lnTo>
                <a:lnTo>
                  <a:pt x="5855335" y="254000"/>
                </a:lnTo>
                <a:lnTo>
                  <a:pt x="5867019" y="241300"/>
                </a:lnTo>
                <a:lnTo>
                  <a:pt x="5732907" y="215900"/>
                </a:lnTo>
                <a:close/>
              </a:path>
              <a:path w="8147684" h="4229100">
                <a:moveTo>
                  <a:pt x="5951601" y="266700"/>
                </a:moveTo>
                <a:lnTo>
                  <a:pt x="5960237" y="279400"/>
                </a:lnTo>
                <a:lnTo>
                  <a:pt x="5960237" y="292100"/>
                </a:lnTo>
                <a:lnTo>
                  <a:pt x="6336525" y="292100"/>
                </a:lnTo>
                <a:lnTo>
                  <a:pt x="6295701" y="279400"/>
                </a:lnTo>
                <a:lnTo>
                  <a:pt x="6004052" y="279400"/>
                </a:lnTo>
                <a:lnTo>
                  <a:pt x="5951601" y="266700"/>
                </a:lnTo>
                <a:close/>
              </a:path>
              <a:path w="8147684" h="4229100">
                <a:moveTo>
                  <a:pt x="1437513" y="203200"/>
                </a:moveTo>
                <a:lnTo>
                  <a:pt x="1347216" y="203200"/>
                </a:lnTo>
                <a:lnTo>
                  <a:pt x="1344295" y="215900"/>
                </a:lnTo>
                <a:lnTo>
                  <a:pt x="1253871" y="266700"/>
                </a:lnTo>
                <a:lnTo>
                  <a:pt x="1280160" y="266700"/>
                </a:lnTo>
                <a:lnTo>
                  <a:pt x="1277239" y="279400"/>
                </a:lnTo>
                <a:lnTo>
                  <a:pt x="1481328" y="228600"/>
                </a:lnTo>
                <a:lnTo>
                  <a:pt x="1475486" y="215900"/>
                </a:lnTo>
                <a:lnTo>
                  <a:pt x="1434719" y="215900"/>
                </a:lnTo>
                <a:lnTo>
                  <a:pt x="1437513" y="203200"/>
                </a:lnTo>
                <a:close/>
              </a:path>
              <a:path w="8147684" h="4229100">
                <a:moveTo>
                  <a:pt x="1711706" y="228600"/>
                </a:moveTo>
                <a:lnTo>
                  <a:pt x="1694180" y="241300"/>
                </a:lnTo>
                <a:lnTo>
                  <a:pt x="1702943" y="254000"/>
                </a:lnTo>
                <a:lnTo>
                  <a:pt x="1714627" y="254000"/>
                </a:lnTo>
                <a:lnTo>
                  <a:pt x="1723389" y="279400"/>
                </a:lnTo>
                <a:lnTo>
                  <a:pt x="1743710" y="279400"/>
                </a:lnTo>
                <a:lnTo>
                  <a:pt x="1749552" y="266700"/>
                </a:lnTo>
                <a:lnTo>
                  <a:pt x="1772920" y="266700"/>
                </a:lnTo>
                <a:lnTo>
                  <a:pt x="1802130" y="241300"/>
                </a:lnTo>
                <a:lnTo>
                  <a:pt x="1720469" y="241300"/>
                </a:lnTo>
                <a:lnTo>
                  <a:pt x="1711706" y="228600"/>
                </a:lnTo>
                <a:close/>
              </a:path>
              <a:path w="8147684" h="4229100">
                <a:moveTo>
                  <a:pt x="2195703" y="266700"/>
                </a:moveTo>
                <a:lnTo>
                  <a:pt x="2163699" y="279400"/>
                </a:lnTo>
                <a:lnTo>
                  <a:pt x="2181225" y="279400"/>
                </a:lnTo>
                <a:lnTo>
                  <a:pt x="2195703" y="266700"/>
                </a:lnTo>
                <a:close/>
              </a:path>
              <a:path w="8147684" h="4229100">
                <a:moveTo>
                  <a:pt x="3085084" y="254000"/>
                </a:moveTo>
                <a:lnTo>
                  <a:pt x="2548636" y="254000"/>
                </a:lnTo>
                <a:lnTo>
                  <a:pt x="2525268" y="279400"/>
                </a:lnTo>
                <a:lnTo>
                  <a:pt x="2568956" y="266700"/>
                </a:lnTo>
                <a:lnTo>
                  <a:pt x="3140583" y="266700"/>
                </a:lnTo>
                <a:lnTo>
                  <a:pt x="3085084" y="254000"/>
                </a:lnTo>
                <a:close/>
              </a:path>
              <a:path w="8147684" h="4229100">
                <a:moveTo>
                  <a:pt x="6012815" y="266700"/>
                </a:moveTo>
                <a:lnTo>
                  <a:pt x="6004052" y="279400"/>
                </a:lnTo>
                <a:lnTo>
                  <a:pt x="6074029" y="279400"/>
                </a:lnTo>
                <a:lnTo>
                  <a:pt x="6012815" y="266700"/>
                </a:lnTo>
                <a:close/>
              </a:path>
              <a:path w="8147684" h="4229100">
                <a:moveTo>
                  <a:pt x="6179058" y="254000"/>
                </a:moveTo>
                <a:lnTo>
                  <a:pt x="6074029" y="254000"/>
                </a:lnTo>
                <a:lnTo>
                  <a:pt x="6071108" y="266700"/>
                </a:lnTo>
                <a:lnTo>
                  <a:pt x="6097384" y="279400"/>
                </a:lnTo>
                <a:lnTo>
                  <a:pt x="6295701" y="279400"/>
                </a:lnTo>
                <a:lnTo>
                  <a:pt x="6254877" y="266700"/>
                </a:lnTo>
                <a:lnTo>
                  <a:pt x="6187808" y="266700"/>
                </a:lnTo>
                <a:lnTo>
                  <a:pt x="6179058" y="254000"/>
                </a:lnTo>
                <a:close/>
              </a:path>
              <a:path w="8147684" h="4229100">
                <a:moveTo>
                  <a:pt x="1495933" y="228600"/>
                </a:moveTo>
                <a:lnTo>
                  <a:pt x="1373378" y="266700"/>
                </a:lnTo>
                <a:lnTo>
                  <a:pt x="1568831" y="266700"/>
                </a:lnTo>
                <a:lnTo>
                  <a:pt x="1571752" y="254000"/>
                </a:lnTo>
                <a:lnTo>
                  <a:pt x="1516380" y="254000"/>
                </a:lnTo>
                <a:lnTo>
                  <a:pt x="1536700" y="241300"/>
                </a:lnTo>
                <a:lnTo>
                  <a:pt x="1475486" y="241300"/>
                </a:lnTo>
                <a:lnTo>
                  <a:pt x="1495933" y="228600"/>
                </a:lnTo>
                <a:close/>
              </a:path>
              <a:path w="8147684" h="4229100">
                <a:moveTo>
                  <a:pt x="1939163" y="215900"/>
                </a:moveTo>
                <a:lnTo>
                  <a:pt x="1831213" y="228600"/>
                </a:lnTo>
                <a:lnTo>
                  <a:pt x="1810765" y="266700"/>
                </a:lnTo>
                <a:lnTo>
                  <a:pt x="1839976" y="254000"/>
                </a:lnTo>
                <a:lnTo>
                  <a:pt x="1845818" y="241300"/>
                </a:lnTo>
                <a:lnTo>
                  <a:pt x="1863344" y="241300"/>
                </a:lnTo>
                <a:lnTo>
                  <a:pt x="1939163" y="215900"/>
                </a:lnTo>
                <a:close/>
              </a:path>
              <a:path w="8147684" h="4229100">
                <a:moveTo>
                  <a:pt x="2087880" y="215900"/>
                </a:moveTo>
                <a:lnTo>
                  <a:pt x="2017902" y="228600"/>
                </a:lnTo>
                <a:lnTo>
                  <a:pt x="2026666" y="241300"/>
                </a:lnTo>
                <a:lnTo>
                  <a:pt x="2000377" y="241300"/>
                </a:lnTo>
                <a:lnTo>
                  <a:pt x="2009139" y="254000"/>
                </a:lnTo>
                <a:lnTo>
                  <a:pt x="2009139" y="266700"/>
                </a:lnTo>
                <a:lnTo>
                  <a:pt x="2067433" y="266700"/>
                </a:lnTo>
                <a:lnTo>
                  <a:pt x="2076195" y="254000"/>
                </a:lnTo>
                <a:lnTo>
                  <a:pt x="2070354" y="254000"/>
                </a:lnTo>
                <a:lnTo>
                  <a:pt x="2096643" y="241300"/>
                </a:lnTo>
                <a:lnTo>
                  <a:pt x="2087880" y="215900"/>
                </a:lnTo>
                <a:close/>
              </a:path>
              <a:path w="8147684" h="4229100">
                <a:moveTo>
                  <a:pt x="2102485" y="254000"/>
                </a:moveTo>
                <a:lnTo>
                  <a:pt x="2067433" y="266700"/>
                </a:lnTo>
                <a:lnTo>
                  <a:pt x="2111121" y="266700"/>
                </a:lnTo>
                <a:lnTo>
                  <a:pt x="2102485" y="254000"/>
                </a:lnTo>
                <a:close/>
              </a:path>
              <a:path w="8147684" h="4229100">
                <a:moveTo>
                  <a:pt x="2131568" y="241300"/>
                </a:moveTo>
                <a:lnTo>
                  <a:pt x="2134489" y="254000"/>
                </a:lnTo>
                <a:lnTo>
                  <a:pt x="2111121" y="266700"/>
                </a:lnTo>
                <a:lnTo>
                  <a:pt x="2154936" y="266700"/>
                </a:lnTo>
                <a:lnTo>
                  <a:pt x="2181225" y="254000"/>
                </a:lnTo>
                <a:lnTo>
                  <a:pt x="2131568" y="241300"/>
                </a:lnTo>
                <a:close/>
              </a:path>
              <a:path w="8147684" h="4229100">
                <a:moveTo>
                  <a:pt x="6196457" y="254000"/>
                </a:moveTo>
                <a:lnTo>
                  <a:pt x="6179058" y="254000"/>
                </a:lnTo>
                <a:lnTo>
                  <a:pt x="6193536" y="266700"/>
                </a:lnTo>
                <a:lnTo>
                  <a:pt x="6196457" y="254000"/>
                </a:lnTo>
                <a:close/>
              </a:path>
              <a:path w="8147684" h="4229100">
                <a:moveTo>
                  <a:pt x="6205220" y="254000"/>
                </a:moveTo>
                <a:lnTo>
                  <a:pt x="6196457" y="266700"/>
                </a:lnTo>
                <a:lnTo>
                  <a:pt x="6269342" y="266700"/>
                </a:lnTo>
                <a:lnTo>
                  <a:pt x="6205220" y="254000"/>
                </a:lnTo>
                <a:close/>
              </a:path>
              <a:path w="8147684" h="4229100">
                <a:moveTo>
                  <a:pt x="1574673" y="241300"/>
                </a:moveTo>
                <a:lnTo>
                  <a:pt x="1557147" y="241300"/>
                </a:lnTo>
                <a:lnTo>
                  <a:pt x="1527937" y="254000"/>
                </a:lnTo>
                <a:lnTo>
                  <a:pt x="1571752" y="254000"/>
                </a:lnTo>
                <a:lnTo>
                  <a:pt x="1574673" y="241300"/>
                </a:lnTo>
                <a:close/>
              </a:path>
              <a:path w="8147684" h="4229100">
                <a:moveTo>
                  <a:pt x="3088005" y="241300"/>
                </a:moveTo>
                <a:lnTo>
                  <a:pt x="2554478" y="241300"/>
                </a:lnTo>
                <a:lnTo>
                  <a:pt x="2536952" y="254000"/>
                </a:lnTo>
                <a:lnTo>
                  <a:pt x="3093847" y="254000"/>
                </a:lnTo>
                <a:lnTo>
                  <a:pt x="3088005" y="241300"/>
                </a:lnTo>
                <a:close/>
              </a:path>
              <a:path w="8147684" h="4229100">
                <a:moveTo>
                  <a:pt x="3143504" y="241300"/>
                </a:moveTo>
                <a:lnTo>
                  <a:pt x="3090164" y="241300"/>
                </a:lnTo>
                <a:lnTo>
                  <a:pt x="3131820" y="254000"/>
                </a:lnTo>
                <a:lnTo>
                  <a:pt x="3143504" y="241300"/>
                </a:lnTo>
                <a:close/>
              </a:path>
              <a:path w="8147684" h="4229100">
                <a:moveTo>
                  <a:pt x="6079631" y="242826"/>
                </a:moveTo>
                <a:lnTo>
                  <a:pt x="6056503" y="254000"/>
                </a:lnTo>
                <a:lnTo>
                  <a:pt x="6184773" y="254000"/>
                </a:lnTo>
                <a:lnTo>
                  <a:pt x="6079631" y="242826"/>
                </a:lnTo>
                <a:close/>
              </a:path>
              <a:path w="8147684" h="4229100">
                <a:moveTo>
                  <a:pt x="6082792" y="241300"/>
                </a:moveTo>
                <a:lnTo>
                  <a:pt x="6065266" y="241300"/>
                </a:lnTo>
                <a:lnTo>
                  <a:pt x="6079631" y="242826"/>
                </a:lnTo>
                <a:lnTo>
                  <a:pt x="6082792" y="241300"/>
                </a:lnTo>
                <a:close/>
              </a:path>
              <a:path w="8147684" h="4229100">
                <a:moveTo>
                  <a:pt x="1670812" y="215900"/>
                </a:moveTo>
                <a:lnTo>
                  <a:pt x="1635887" y="228600"/>
                </a:lnTo>
                <a:lnTo>
                  <a:pt x="1647570" y="241300"/>
                </a:lnTo>
                <a:lnTo>
                  <a:pt x="1670812" y="228600"/>
                </a:lnTo>
                <a:lnTo>
                  <a:pt x="1670812" y="215900"/>
                </a:lnTo>
                <a:close/>
              </a:path>
              <a:path w="8147684" h="4229100">
                <a:moveTo>
                  <a:pt x="1807972" y="228600"/>
                </a:moveTo>
                <a:lnTo>
                  <a:pt x="1740915" y="228600"/>
                </a:lnTo>
                <a:lnTo>
                  <a:pt x="1740915" y="241300"/>
                </a:lnTo>
                <a:lnTo>
                  <a:pt x="1772920" y="241300"/>
                </a:lnTo>
                <a:lnTo>
                  <a:pt x="1807972" y="228600"/>
                </a:lnTo>
                <a:close/>
              </a:path>
              <a:path w="8147684" h="4229100">
                <a:moveTo>
                  <a:pt x="2172462" y="228600"/>
                </a:moveTo>
                <a:lnTo>
                  <a:pt x="2099564" y="228600"/>
                </a:lnTo>
                <a:lnTo>
                  <a:pt x="2128647" y="241300"/>
                </a:lnTo>
                <a:lnTo>
                  <a:pt x="2172462" y="241300"/>
                </a:lnTo>
                <a:lnTo>
                  <a:pt x="2172462" y="228600"/>
                </a:lnTo>
                <a:close/>
              </a:path>
              <a:path w="8147684" h="4229100">
                <a:moveTo>
                  <a:pt x="3088005" y="215900"/>
                </a:moveTo>
                <a:lnTo>
                  <a:pt x="2542794" y="215900"/>
                </a:lnTo>
                <a:lnTo>
                  <a:pt x="2548636" y="228600"/>
                </a:lnTo>
                <a:lnTo>
                  <a:pt x="2548636" y="241300"/>
                </a:lnTo>
                <a:lnTo>
                  <a:pt x="3085338" y="241300"/>
                </a:lnTo>
                <a:lnTo>
                  <a:pt x="3047238" y="228600"/>
                </a:lnTo>
                <a:lnTo>
                  <a:pt x="3099689" y="228600"/>
                </a:lnTo>
                <a:lnTo>
                  <a:pt x="3088005" y="215900"/>
                </a:lnTo>
                <a:close/>
              </a:path>
              <a:path w="8147684" h="4229100">
                <a:moveTo>
                  <a:pt x="5476240" y="165100"/>
                </a:moveTo>
                <a:lnTo>
                  <a:pt x="5158358" y="165100"/>
                </a:lnTo>
                <a:lnTo>
                  <a:pt x="5056378" y="177800"/>
                </a:lnTo>
                <a:lnTo>
                  <a:pt x="5062220" y="190500"/>
                </a:lnTo>
                <a:lnTo>
                  <a:pt x="5041773" y="190500"/>
                </a:lnTo>
                <a:lnTo>
                  <a:pt x="5073904" y="203200"/>
                </a:lnTo>
                <a:lnTo>
                  <a:pt x="5053457" y="203200"/>
                </a:lnTo>
                <a:lnTo>
                  <a:pt x="5091303" y="215900"/>
                </a:lnTo>
                <a:lnTo>
                  <a:pt x="4974717" y="215900"/>
                </a:lnTo>
                <a:lnTo>
                  <a:pt x="4980558" y="228600"/>
                </a:lnTo>
                <a:lnTo>
                  <a:pt x="4989309" y="241300"/>
                </a:lnTo>
                <a:lnTo>
                  <a:pt x="5429631" y="241300"/>
                </a:lnTo>
                <a:lnTo>
                  <a:pt x="5473319" y="203200"/>
                </a:lnTo>
                <a:lnTo>
                  <a:pt x="5508358" y="177800"/>
                </a:lnTo>
                <a:lnTo>
                  <a:pt x="5502529" y="177800"/>
                </a:lnTo>
                <a:lnTo>
                  <a:pt x="5476240" y="165100"/>
                </a:lnTo>
                <a:close/>
              </a:path>
              <a:path w="8147684" h="4229100">
                <a:moveTo>
                  <a:pt x="5554967" y="215900"/>
                </a:moveTo>
                <a:lnTo>
                  <a:pt x="5508358" y="215900"/>
                </a:lnTo>
                <a:lnTo>
                  <a:pt x="5429631" y="241300"/>
                </a:lnTo>
                <a:lnTo>
                  <a:pt x="5575427" y="241300"/>
                </a:lnTo>
                <a:lnTo>
                  <a:pt x="5554967" y="228600"/>
                </a:lnTo>
                <a:lnTo>
                  <a:pt x="5554967" y="215900"/>
                </a:lnTo>
                <a:close/>
              </a:path>
              <a:path w="8147684" h="4229100">
                <a:moveTo>
                  <a:pt x="5651233" y="228600"/>
                </a:moveTo>
                <a:lnTo>
                  <a:pt x="5572506" y="228600"/>
                </a:lnTo>
                <a:lnTo>
                  <a:pt x="5575427" y="241300"/>
                </a:lnTo>
                <a:lnTo>
                  <a:pt x="5735701" y="241300"/>
                </a:lnTo>
                <a:lnTo>
                  <a:pt x="5736886" y="240269"/>
                </a:lnTo>
                <a:lnTo>
                  <a:pt x="5651233" y="228600"/>
                </a:lnTo>
                <a:close/>
              </a:path>
              <a:path w="8147684" h="4229100">
                <a:moveTo>
                  <a:pt x="1810765" y="215900"/>
                </a:moveTo>
                <a:lnTo>
                  <a:pt x="1769999" y="215900"/>
                </a:lnTo>
                <a:lnTo>
                  <a:pt x="1735074" y="228600"/>
                </a:lnTo>
                <a:lnTo>
                  <a:pt x="1802130" y="228600"/>
                </a:lnTo>
                <a:lnTo>
                  <a:pt x="1810765" y="215900"/>
                </a:lnTo>
                <a:close/>
              </a:path>
              <a:path w="8147684" h="4229100">
                <a:moveTo>
                  <a:pt x="3166745" y="215900"/>
                </a:moveTo>
                <a:lnTo>
                  <a:pt x="3088005" y="215900"/>
                </a:lnTo>
                <a:lnTo>
                  <a:pt x="3175508" y="228600"/>
                </a:lnTo>
                <a:lnTo>
                  <a:pt x="3166745" y="215900"/>
                </a:lnTo>
                <a:close/>
              </a:path>
              <a:path w="8147684" h="4229100">
                <a:moveTo>
                  <a:pt x="4586858" y="190500"/>
                </a:moveTo>
                <a:lnTo>
                  <a:pt x="4513961" y="190500"/>
                </a:lnTo>
                <a:lnTo>
                  <a:pt x="4525645" y="203200"/>
                </a:lnTo>
                <a:lnTo>
                  <a:pt x="4508119" y="203200"/>
                </a:lnTo>
                <a:lnTo>
                  <a:pt x="4493501" y="215900"/>
                </a:lnTo>
                <a:lnTo>
                  <a:pt x="4508119" y="228600"/>
                </a:lnTo>
                <a:lnTo>
                  <a:pt x="4563491" y="215900"/>
                </a:lnTo>
                <a:lnTo>
                  <a:pt x="4554842" y="215900"/>
                </a:lnTo>
                <a:lnTo>
                  <a:pt x="4566412" y="203200"/>
                </a:lnTo>
                <a:lnTo>
                  <a:pt x="4586858" y="190500"/>
                </a:lnTo>
                <a:close/>
              </a:path>
              <a:path w="8147684" h="4229100">
                <a:moveTo>
                  <a:pt x="6047740" y="215900"/>
                </a:moveTo>
                <a:lnTo>
                  <a:pt x="6030341" y="228600"/>
                </a:lnTo>
                <a:lnTo>
                  <a:pt x="6103226" y="228600"/>
                </a:lnTo>
                <a:lnTo>
                  <a:pt x="6047740" y="215900"/>
                </a:lnTo>
                <a:close/>
              </a:path>
              <a:path w="8147684" h="4229100">
                <a:moveTo>
                  <a:pt x="1469644" y="203200"/>
                </a:moveTo>
                <a:lnTo>
                  <a:pt x="1434719" y="215900"/>
                </a:lnTo>
                <a:lnTo>
                  <a:pt x="1475486" y="215900"/>
                </a:lnTo>
                <a:lnTo>
                  <a:pt x="1469644" y="203200"/>
                </a:lnTo>
                <a:close/>
              </a:path>
              <a:path w="8147684" h="4229100">
                <a:moveTo>
                  <a:pt x="3155061" y="139700"/>
                </a:moveTo>
                <a:lnTo>
                  <a:pt x="2382393" y="139700"/>
                </a:lnTo>
                <a:lnTo>
                  <a:pt x="2353183" y="152400"/>
                </a:lnTo>
                <a:lnTo>
                  <a:pt x="2525268" y="165100"/>
                </a:lnTo>
                <a:lnTo>
                  <a:pt x="2525268" y="177800"/>
                </a:lnTo>
                <a:lnTo>
                  <a:pt x="2551557" y="203200"/>
                </a:lnTo>
                <a:lnTo>
                  <a:pt x="2528189" y="203200"/>
                </a:lnTo>
                <a:lnTo>
                  <a:pt x="2548636" y="215900"/>
                </a:lnTo>
                <a:lnTo>
                  <a:pt x="3146298" y="215900"/>
                </a:lnTo>
                <a:lnTo>
                  <a:pt x="3146298" y="203200"/>
                </a:lnTo>
                <a:lnTo>
                  <a:pt x="3155061" y="190500"/>
                </a:lnTo>
                <a:lnTo>
                  <a:pt x="3172587" y="190500"/>
                </a:lnTo>
                <a:lnTo>
                  <a:pt x="3172587" y="177800"/>
                </a:lnTo>
                <a:lnTo>
                  <a:pt x="3195955" y="177800"/>
                </a:lnTo>
                <a:lnTo>
                  <a:pt x="3198876" y="152400"/>
                </a:lnTo>
                <a:lnTo>
                  <a:pt x="3166745" y="152400"/>
                </a:lnTo>
                <a:lnTo>
                  <a:pt x="3155061" y="139700"/>
                </a:lnTo>
                <a:close/>
              </a:path>
              <a:path w="8147684" h="4229100">
                <a:moveTo>
                  <a:pt x="5502529" y="203200"/>
                </a:moveTo>
                <a:lnTo>
                  <a:pt x="5505450" y="215900"/>
                </a:lnTo>
                <a:lnTo>
                  <a:pt x="5511165" y="215900"/>
                </a:lnTo>
                <a:lnTo>
                  <a:pt x="5502529" y="203200"/>
                </a:lnTo>
                <a:close/>
              </a:path>
              <a:path w="8147684" h="4229100">
                <a:moveTo>
                  <a:pt x="1700022" y="177800"/>
                </a:moveTo>
                <a:lnTo>
                  <a:pt x="1609598" y="177800"/>
                </a:lnTo>
                <a:lnTo>
                  <a:pt x="1542542" y="190500"/>
                </a:lnTo>
                <a:lnTo>
                  <a:pt x="1542542" y="203200"/>
                </a:lnTo>
                <a:lnTo>
                  <a:pt x="1647570" y="190500"/>
                </a:lnTo>
                <a:lnTo>
                  <a:pt x="1644650" y="190500"/>
                </a:lnTo>
                <a:lnTo>
                  <a:pt x="1700022" y="177800"/>
                </a:lnTo>
                <a:close/>
              </a:path>
              <a:path w="8147684" h="4229100">
                <a:moveTo>
                  <a:pt x="2154936" y="190500"/>
                </a:moveTo>
                <a:lnTo>
                  <a:pt x="1994535" y="190500"/>
                </a:lnTo>
                <a:lnTo>
                  <a:pt x="1985772" y="203200"/>
                </a:lnTo>
                <a:lnTo>
                  <a:pt x="2154936" y="190500"/>
                </a:lnTo>
                <a:close/>
              </a:path>
              <a:path w="8147684" h="4229100">
                <a:moveTo>
                  <a:pt x="3193034" y="190500"/>
                </a:moveTo>
                <a:lnTo>
                  <a:pt x="3155061" y="190500"/>
                </a:lnTo>
                <a:lnTo>
                  <a:pt x="3152140" y="203200"/>
                </a:lnTo>
                <a:lnTo>
                  <a:pt x="3201797" y="203200"/>
                </a:lnTo>
                <a:lnTo>
                  <a:pt x="3193034" y="190500"/>
                </a:lnTo>
                <a:close/>
              </a:path>
              <a:path w="8147684" h="4229100">
                <a:moveTo>
                  <a:pt x="1723389" y="165100"/>
                </a:moveTo>
                <a:lnTo>
                  <a:pt x="1554226" y="165100"/>
                </a:lnTo>
                <a:lnTo>
                  <a:pt x="1495933" y="177800"/>
                </a:lnTo>
                <a:lnTo>
                  <a:pt x="1522095" y="190500"/>
                </a:lnTo>
                <a:lnTo>
                  <a:pt x="1530858" y="177800"/>
                </a:lnTo>
                <a:lnTo>
                  <a:pt x="1700022" y="177800"/>
                </a:lnTo>
                <a:lnTo>
                  <a:pt x="1723389" y="165100"/>
                </a:lnTo>
                <a:close/>
              </a:path>
              <a:path w="8147684" h="4229100">
                <a:moveTo>
                  <a:pt x="1548384" y="177800"/>
                </a:moveTo>
                <a:lnTo>
                  <a:pt x="1530858" y="177800"/>
                </a:lnTo>
                <a:lnTo>
                  <a:pt x="1536700" y="190500"/>
                </a:lnTo>
                <a:lnTo>
                  <a:pt x="1548384" y="177800"/>
                </a:lnTo>
                <a:close/>
              </a:path>
              <a:path w="8147684" h="4229100">
                <a:moveTo>
                  <a:pt x="1857502" y="165100"/>
                </a:moveTo>
                <a:lnTo>
                  <a:pt x="1828292" y="165100"/>
                </a:lnTo>
                <a:lnTo>
                  <a:pt x="1793367" y="177800"/>
                </a:lnTo>
                <a:lnTo>
                  <a:pt x="1799209" y="177800"/>
                </a:lnTo>
                <a:lnTo>
                  <a:pt x="1796288" y="190500"/>
                </a:lnTo>
                <a:lnTo>
                  <a:pt x="1857502" y="165100"/>
                </a:lnTo>
                <a:close/>
              </a:path>
              <a:path w="8147684" h="4229100">
                <a:moveTo>
                  <a:pt x="2137884" y="165443"/>
                </a:moveTo>
                <a:lnTo>
                  <a:pt x="2051794" y="177534"/>
                </a:lnTo>
                <a:lnTo>
                  <a:pt x="2052827" y="177800"/>
                </a:lnTo>
                <a:lnTo>
                  <a:pt x="1933320" y="177800"/>
                </a:lnTo>
                <a:lnTo>
                  <a:pt x="1950847" y="190500"/>
                </a:lnTo>
                <a:lnTo>
                  <a:pt x="2140331" y="190500"/>
                </a:lnTo>
                <a:lnTo>
                  <a:pt x="2154936" y="177800"/>
                </a:lnTo>
                <a:lnTo>
                  <a:pt x="2137884" y="165443"/>
                </a:lnTo>
                <a:close/>
              </a:path>
              <a:path w="8147684" h="4229100">
                <a:moveTo>
                  <a:pt x="4712208" y="152400"/>
                </a:moveTo>
                <a:lnTo>
                  <a:pt x="4586858" y="152400"/>
                </a:lnTo>
                <a:lnTo>
                  <a:pt x="4572254" y="165100"/>
                </a:lnTo>
                <a:lnTo>
                  <a:pt x="4543158" y="165100"/>
                </a:lnTo>
                <a:lnTo>
                  <a:pt x="4525645" y="177800"/>
                </a:lnTo>
                <a:lnTo>
                  <a:pt x="4511040" y="177800"/>
                </a:lnTo>
                <a:lnTo>
                  <a:pt x="4525645" y="190500"/>
                </a:lnTo>
                <a:lnTo>
                  <a:pt x="4589767" y="190500"/>
                </a:lnTo>
                <a:lnTo>
                  <a:pt x="4712208" y="152400"/>
                </a:lnTo>
                <a:close/>
              </a:path>
              <a:path w="8147684" h="4229100">
                <a:moveTo>
                  <a:pt x="5992368" y="165100"/>
                </a:moveTo>
                <a:lnTo>
                  <a:pt x="5907786" y="165100"/>
                </a:lnTo>
                <a:lnTo>
                  <a:pt x="5922391" y="177800"/>
                </a:lnTo>
                <a:lnTo>
                  <a:pt x="5916549" y="177800"/>
                </a:lnTo>
                <a:lnTo>
                  <a:pt x="6036183" y="190500"/>
                </a:lnTo>
                <a:lnTo>
                  <a:pt x="5992368" y="165100"/>
                </a:lnTo>
                <a:close/>
              </a:path>
              <a:path w="8147684" h="4229100">
                <a:moveTo>
                  <a:pt x="1974088" y="152400"/>
                </a:moveTo>
                <a:lnTo>
                  <a:pt x="1950847" y="152400"/>
                </a:lnTo>
                <a:lnTo>
                  <a:pt x="1950847" y="165100"/>
                </a:lnTo>
                <a:lnTo>
                  <a:pt x="1936242" y="177800"/>
                </a:lnTo>
                <a:lnTo>
                  <a:pt x="1988693" y="177800"/>
                </a:lnTo>
                <a:lnTo>
                  <a:pt x="2003298" y="165100"/>
                </a:lnTo>
                <a:lnTo>
                  <a:pt x="1974088" y="152400"/>
                </a:lnTo>
                <a:close/>
              </a:path>
              <a:path w="8147684" h="4229100">
                <a:moveTo>
                  <a:pt x="2003298" y="165100"/>
                </a:moveTo>
                <a:lnTo>
                  <a:pt x="2000377" y="177800"/>
                </a:lnTo>
                <a:lnTo>
                  <a:pt x="2049907" y="177800"/>
                </a:lnTo>
                <a:lnTo>
                  <a:pt x="2051794" y="177534"/>
                </a:lnTo>
                <a:lnTo>
                  <a:pt x="2003298" y="165100"/>
                </a:lnTo>
                <a:close/>
              </a:path>
              <a:path w="8147684" h="4229100">
                <a:moveTo>
                  <a:pt x="5497667" y="173572"/>
                </a:moveTo>
                <a:lnTo>
                  <a:pt x="5502529" y="177800"/>
                </a:lnTo>
                <a:lnTo>
                  <a:pt x="5508358" y="177800"/>
                </a:lnTo>
                <a:lnTo>
                  <a:pt x="5497667" y="173572"/>
                </a:lnTo>
                <a:close/>
              </a:path>
              <a:path w="8147684" h="4229100">
                <a:moveTo>
                  <a:pt x="6046636" y="175846"/>
                </a:moveTo>
                <a:lnTo>
                  <a:pt x="6053582" y="177800"/>
                </a:lnTo>
                <a:lnTo>
                  <a:pt x="6056503" y="177800"/>
                </a:lnTo>
                <a:lnTo>
                  <a:pt x="6046636" y="175846"/>
                </a:lnTo>
                <a:close/>
              </a:path>
              <a:path w="8147684" h="4229100">
                <a:moveTo>
                  <a:pt x="5963285" y="152400"/>
                </a:moveTo>
                <a:lnTo>
                  <a:pt x="5971908" y="165100"/>
                </a:lnTo>
                <a:lnTo>
                  <a:pt x="5992368" y="165100"/>
                </a:lnTo>
                <a:lnTo>
                  <a:pt x="6046636" y="175846"/>
                </a:lnTo>
                <a:lnTo>
                  <a:pt x="5963285" y="152400"/>
                </a:lnTo>
                <a:close/>
              </a:path>
              <a:path w="8147684" h="4229100">
                <a:moveTo>
                  <a:pt x="5473319" y="152400"/>
                </a:moveTo>
                <a:lnTo>
                  <a:pt x="5473319" y="165100"/>
                </a:lnTo>
                <a:lnTo>
                  <a:pt x="5476240" y="165100"/>
                </a:lnTo>
                <a:lnTo>
                  <a:pt x="5497667" y="173572"/>
                </a:lnTo>
                <a:lnTo>
                  <a:pt x="5473319" y="152400"/>
                </a:lnTo>
                <a:close/>
              </a:path>
              <a:path w="8147684" h="4229100">
                <a:moveTo>
                  <a:pt x="2140331" y="165100"/>
                </a:moveTo>
                <a:lnTo>
                  <a:pt x="2137410" y="165100"/>
                </a:lnTo>
                <a:lnTo>
                  <a:pt x="2137884" y="165443"/>
                </a:lnTo>
                <a:lnTo>
                  <a:pt x="2140331" y="165100"/>
                </a:lnTo>
                <a:close/>
              </a:path>
              <a:path w="8147684" h="4229100">
                <a:moveTo>
                  <a:pt x="1469644" y="152400"/>
                </a:moveTo>
                <a:lnTo>
                  <a:pt x="1440561" y="152400"/>
                </a:lnTo>
                <a:lnTo>
                  <a:pt x="1434719" y="165100"/>
                </a:lnTo>
                <a:lnTo>
                  <a:pt x="1469644" y="152400"/>
                </a:lnTo>
                <a:close/>
              </a:path>
              <a:path w="8147684" h="4229100">
                <a:moveTo>
                  <a:pt x="1597914" y="127000"/>
                </a:moveTo>
                <a:lnTo>
                  <a:pt x="1577594" y="127000"/>
                </a:lnTo>
                <a:lnTo>
                  <a:pt x="1434719" y="152400"/>
                </a:lnTo>
                <a:lnTo>
                  <a:pt x="1469644" y="152400"/>
                </a:lnTo>
                <a:lnTo>
                  <a:pt x="1466723" y="165100"/>
                </a:lnTo>
                <a:lnTo>
                  <a:pt x="1542542" y="139700"/>
                </a:lnTo>
                <a:lnTo>
                  <a:pt x="1562925" y="139700"/>
                </a:lnTo>
                <a:lnTo>
                  <a:pt x="1597914" y="127000"/>
                </a:lnTo>
                <a:close/>
              </a:path>
              <a:path w="8147684" h="4229100">
                <a:moveTo>
                  <a:pt x="1589278" y="152400"/>
                </a:moveTo>
                <a:lnTo>
                  <a:pt x="1574673" y="152400"/>
                </a:lnTo>
                <a:lnTo>
                  <a:pt x="1533779" y="165100"/>
                </a:lnTo>
                <a:lnTo>
                  <a:pt x="1615440" y="165100"/>
                </a:lnTo>
                <a:lnTo>
                  <a:pt x="1589278" y="152400"/>
                </a:lnTo>
                <a:close/>
              </a:path>
              <a:path w="8147684" h="4229100">
                <a:moveTo>
                  <a:pt x="1697101" y="139700"/>
                </a:moveTo>
                <a:lnTo>
                  <a:pt x="1659255" y="152400"/>
                </a:lnTo>
                <a:lnTo>
                  <a:pt x="1662049" y="152400"/>
                </a:lnTo>
                <a:lnTo>
                  <a:pt x="1650492" y="165100"/>
                </a:lnTo>
                <a:lnTo>
                  <a:pt x="1679575" y="165100"/>
                </a:lnTo>
                <a:lnTo>
                  <a:pt x="1697101" y="139700"/>
                </a:lnTo>
                <a:close/>
              </a:path>
              <a:path w="8147684" h="4229100">
                <a:moveTo>
                  <a:pt x="1802130" y="152400"/>
                </a:moveTo>
                <a:lnTo>
                  <a:pt x="1793367" y="165100"/>
                </a:lnTo>
                <a:lnTo>
                  <a:pt x="1825370" y="165100"/>
                </a:lnTo>
                <a:lnTo>
                  <a:pt x="1802130" y="152400"/>
                </a:lnTo>
                <a:close/>
              </a:path>
              <a:path w="8147684" h="4229100">
                <a:moveTo>
                  <a:pt x="1875027" y="152400"/>
                </a:moveTo>
                <a:lnTo>
                  <a:pt x="1834134" y="152400"/>
                </a:lnTo>
                <a:lnTo>
                  <a:pt x="1825370" y="165100"/>
                </a:lnTo>
                <a:lnTo>
                  <a:pt x="1851660" y="165100"/>
                </a:lnTo>
                <a:lnTo>
                  <a:pt x="1875027" y="152400"/>
                </a:lnTo>
                <a:close/>
              </a:path>
              <a:path w="8147684" h="4229100">
                <a:moveTo>
                  <a:pt x="5240020" y="152400"/>
                </a:moveTo>
                <a:lnTo>
                  <a:pt x="5135118" y="165100"/>
                </a:lnTo>
                <a:lnTo>
                  <a:pt x="5251704" y="165100"/>
                </a:lnTo>
                <a:lnTo>
                  <a:pt x="5240020" y="152400"/>
                </a:lnTo>
                <a:close/>
              </a:path>
              <a:path w="8147684" h="4229100">
                <a:moveTo>
                  <a:pt x="5374258" y="139700"/>
                </a:moveTo>
                <a:lnTo>
                  <a:pt x="5377053" y="152400"/>
                </a:lnTo>
                <a:lnTo>
                  <a:pt x="5245862" y="152400"/>
                </a:lnTo>
                <a:lnTo>
                  <a:pt x="5251704" y="165100"/>
                </a:lnTo>
                <a:lnTo>
                  <a:pt x="5473319" y="165100"/>
                </a:lnTo>
                <a:lnTo>
                  <a:pt x="5374258" y="139700"/>
                </a:lnTo>
                <a:close/>
              </a:path>
              <a:path w="8147684" h="4229100">
                <a:moveTo>
                  <a:pt x="1562925" y="139700"/>
                </a:moveTo>
                <a:lnTo>
                  <a:pt x="1542542" y="139700"/>
                </a:lnTo>
                <a:lnTo>
                  <a:pt x="1527937" y="152400"/>
                </a:lnTo>
                <a:lnTo>
                  <a:pt x="1562925" y="139700"/>
                </a:lnTo>
                <a:close/>
              </a:path>
              <a:path w="8147684" h="4229100">
                <a:moveTo>
                  <a:pt x="1956689" y="139700"/>
                </a:moveTo>
                <a:lnTo>
                  <a:pt x="1895348" y="139700"/>
                </a:lnTo>
                <a:lnTo>
                  <a:pt x="1912874" y="152400"/>
                </a:lnTo>
                <a:lnTo>
                  <a:pt x="1945386" y="152400"/>
                </a:lnTo>
                <a:lnTo>
                  <a:pt x="1956689" y="139700"/>
                </a:lnTo>
                <a:close/>
              </a:path>
              <a:path w="8147684" h="4229100">
                <a:moveTo>
                  <a:pt x="2038350" y="139700"/>
                </a:moveTo>
                <a:lnTo>
                  <a:pt x="2012061" y="152400"/>
                </a:lnTo>
                <a:lnTo>
                  <a:pt x="2026666" y="152400"/>
                </a:lnTo>
                <a:lnTo>
                  <a:pt x="2038350" y="139700"/>
                </a:lnTo>
                <a:close/>
              </a:path>
              <a:path w="8147684" h="4229100">
                <a:moveTo>
                  <a:pt x="2093722" y="114300"/>
                </a:moveTo>
                <a:lnTo>
                  <a:pt x="2073275" y="114300"/>
                </a:lnTo>
                <a:lnTo>
                  <a:pt x="2076195" y="127000"/>
                </a:lnTo>
                <a:lnTo>
                  <a:pt x="2038350" y="139700"/>
                </a:lnTo>
                <a:lnTo>
                  <a:pt x="2032508" y="152400"/>
                </a:lnTo>
                <a:lnTo>
                  <a:pt x="2204466" y="152400"/>
                </a:lnTo>
                <a:lnTo>
                  <a:pt x="2216150" y="139700"/>
                </a:lnTo>
                <a:lnTo>
                  <a:pt x="2198624" y="139700"/>
                </a:lnTo>
                <a:lnTo>
                  <a:pt x="2201545" y="127000"/>
                </a:lnTo>
                <a:lnTo>
                  <a:pt x="2102485" y="127000"/>
                </a:lnTo>
                <a:lnTo>
                  <a:pt x="2093722" y="114300"/>
                </a:lnTo>
                <a:close/>
              </a:path>
              <a:path w="8147684" h="4229100">
                <a:moveTo>
                  <a:pt x="5277993" y="114300"/>
                </a:moveTo>
                <a:lnTo>
                  <a:pt x="5248783" y="139700"/>
                </a:lnTo>
                <a:lnTo>
                  <a:pt x="5272151" y="152400"/>
                </a:lnTo>
                <a:lnTo>
                  <a:pt x="5350891" y="152400"/>
                </a:lnTo>
                <a:lnTo>
                  <a:pt x="5359654" y="139700"/>
                </a:lnTo>
                <a:lnTo>
                  <a:pt x="5298440" y="139700"/>
                </a:lnTo>
                <a:lnTo>
                  <a:pt x="5321681" y="127000"/>
                </a:lnTo>
                <a:lnTo>
                  <a:pt x="5277993" y="114300"/>
                </a:lnTo>
                <a:close/>
              </a:path>
              <a:path w="8147684" h="4229100">
                <a:moveTo>
                  <a:pt x="3227959" y="63500"/>
                </a:moveTo>
                <a:lnTo>
                  <a:pt x="2507742" y="63500"/>
                </a:lnTo>
                <a:lnTo>
                  <a:pt x="2332736" y="114300"/>
                </a:lnTo>
                <a:lnTo>
                  <a:pt x="2361946" y="114300"/>
                </a:lnTo>
                <a:lnTo>
                  <a:pt x="2426081" y="127000"/>
                </a:lnTo>
                <a:lnTo>
                  <a:pt x="2338578" y="139700"/>
                </a:lnTo>
                <a:lnTo>
                  <a:pt x="3222116" y="139700"/>
                </a:lnTo>
                <a:lnTo>
                  <a:pt x="3227959" y="127000"/>
                </a:lnTo>
                <a:lnTo>
                  <a:pt x="3216402" y="127000"/>
                </a:lnTo>
                <a:lnTo>
                  <a:pt x="3181350" y="114300"/>
                </a:lnTo>
                <a:lnTo>
                  <a:pt x="3195955" y="101600"/>
                </a:lnTo>
                <a:lnTo>
                  <a:pt x="3193034" y="101600"/>
                </a:lnTo>
                <a:lnTo>
                  <a:pt x="3225165" y="76200"/>
                </a:lnTo>
                <a:lnTo>
                  <a:pt x="3219323" y="76200"/>
                </a:lnTo>
                <a:lnTo>
                  <a:pt x="3227959" y="63500"/>
                </a:lnTo>
                <a:close/>
              </a:path>
              <a:path w="8147684" h="4229100">
                <a:moveTo>
                  <a:pt x="3846195" y="114300"/>
                </a:moveTo>
                <a:lnTo>
                  <a:pt x="3822827" y="114300"/>
                </a:lnTo>
                <a:lnTo>
                  <a:pt x="3779139" y="127000"/>
                </a:lnTo>
                <a:lnTo>
                  <a:pt x="3828669" y="139700"/>
                </a:lnTo>
                <a:lnTo>
                  <a:pt x="3846195" y="127000"/>
                </a:lnTo>
                <a:lnTo>
                  <a:pt x="3846195" y="114300"/>
                </a:lnTo>
                <a:close/>
              </a:path>
              <a:path w="8147684" h="4229100">
                <a:moveTo>
                  <a:pt x="2111551" y="125204"/>
                </a:moveTo>
                <a:lnTo>
                  <a:pt x="2102485" y="127000"/>
                </a:lnTo>
                <a:lnTo>
                  <a:pt x="2111121" y="127000"/>
                </a:lnTo>
                <a:lnTo>
                  <a:pt x="2111551" y="125204"/>
                </a:lnTo>
                <a:close/>
              </a:path>
              <a:path w="8147684" h="4229100">
                <a:moveTo>
                  <a:pt x="2294890" y="101600"/>
                </a:moveTo>
                <a:lnTo>
                  <a:pt x="2134743" y="101600"/>
                </a:lnTo>
                <a:lnTo>
                  <a:pt x="2132201" y="102288"/>
                </a:lnTo>
                <a:lnTo>
                  <a:pt x="2143252" y="114300"/>
                </a:lnTo>
                <a:lnTo>
                  <a:pt x="2166620" y="114300"/>
                </a:lnTo>
                <a:lnTo>
                  <a:pt x="2111121" y="127000"/>
                </a:lnTo>
                <a:lnTo>
                  <a:pt x="2233676" y="127000"/>
                </a:lnTo>
                <a:lnTo>
                  <a:pt x="2239518" y="114300"/>
                </a:lnTo>
                <a:lnTo>
                  <a:pt x="2294890" y="101600"/>
                </a:lnTo>
                <a:close/>
              </a:path>
              <a:path w="8147684" h="4229100">
                <a:moveTo>
                  <a:pt x="3910329" y="101600"/>
                </a:moveTo>
                <a:lnTo>
                  <a:pt x="3872483" y="101600"/>
                </a:lnTo>
                <a:lnTo>
                  <a:pt x="3901567" y="114300"/>
                </a:lnTo>
                <a:lnTo>
                  <a:pt x="3890010" y="127000"/>
                </a:lnTo>
                <a:lnTo>
                  <a:pt x="3927855" y="127000"/>
                </a:lnTo>
                <a:lnTo>
                  <a:pt x="3957066" y="114300"/>
                </a:lnTo>
                <a:lnTo>
                  <a:pt x="3927855" y="114300"/>
                </a:lnTo>
                <a:lnTo>
                  <a:pt x="3910329" y="101600"/>
                </a:lnTo>
                <a:close/>
              </a:path>
              <a:path w="8147684" h="4229100">
                <a:moveTo>
                  <a:pt x="2166620" y="114300"/>
                </a:moveTo>
                <a:lnTo>
                  <a:pt x="2114169" y="114300"/>
                </a:lnTo>
                <a:lnTo>
                  <a:pt x="2111551" y="125204"/>
                </a:lnTo>
                <a:lnTo>
                  <a:pt x="2166620" y="114300"/>
                </a:lnTo>
                <a:close/>
              </a:path>
              <a:path w="8147684" h="4229100">
                <a:moveTo>
                  <a:pt x="1889633" y="101600"/>
                </a:moveTo>
                <a:lnTo>
                  <a:pt x="1810765" y="101600"/>
                </a:lnTo>
                <a:lnTo>
                  <a:pt x="1863344" y="114300"/>
                </a:lnTo>
                <a:lnTo>
                  <a:pt x="1883790" y="114300"/>
                </a:lnTo>
                <a:lnTo>
                  <a:pt x="1889633" y="101600"/>
                </a:lnTo>
                <a:close/>
              </a:path>
              <a:path w="8147684" h="4229100">
                <a:moveTo>
                  <a:pt x="1928727" y="112481"/>
                </a:moveTo>
                <a:lnTo>
                  <a:pt x="1921637" y="114300"/>
                </a:lnTo>
                <a:lnTo>
                  <a:pt x="1930400" y="114300"/>
                </a:lnTo>
                <a:lnTo>
                  <a:pt x="1928727" y="112481"/>
                </a:lnTo>
                <a:close/>
              </a:path>
              <a:path w="8147684" h="4229100">
                <a:moveTo>
                  <a:pt x="2055749" y="101600"/>
                </a:moveTo>
                <a:lnTo>
                  <a:pt x="2006219" y="101600"/>
                </a:lnTo>
                <a:lnTo>
                  <a:pt x="2055749" y="114300"/>
                </a:lnTo>
                <a:lnTo>
                  <a:pt x="2055749" y="101600"/>
                </a:lnTo>
                <a:close/>
              </a:path>
              <a:path w="8147684" h="4229100">
                <a:moveTo>
                  <a:pt x="2118487" y="101600"/>
                </a:moveTo>
                <a:lnTo>
                  <a:pt x="2087880" y="114300"/>
                </a:lnTo>
                <a:lnTo>
                  <a:pt x="2113915" y="107244"/>
                </a:lnTo>
                <a:lnTo>
                  <a:pt x="2118487" y="101600"/>
                </a:lnTo>
                <a:close/>
              </a:path>
              <a:path w="8147684" h="4229100">
                <a:moveTo>
                  <a:pt x="2114948" y="106964"/>
                </a:moveTo>
                <a:lnTo>
                  <a:pt x="2113915" y="107244"/>
                </a:lnTo>
                <a:lnTo>
                  <a:pt x="2108200" y="114300"/>
                </a:lnTo>
                <a:lnTo>
                  <a:pt x="2114948" y="106964"/>
                </a:lnTo>
                <a:close/>
              </a:path>
              <a:path w="8147684" h="4229100">
                <a:moveTo>
                  <a:pt x="3863721" y="101600"/>
                </a:moveTo>
                <a:lnTo>
                  <a:pt x="3822827" y="101600"/>
                </a:lnTo>
                <a:lnTo>
                  <a:pt x="3776218" y="114300"/>
                </a:lnTo>
                <a:lnTo>
                  <a:pt x="3854957" y="114300"/>
                </a:lnTo>
                <a:lnTo>
                  <a:pt x="3863721" y="101600"/>
                </a:lnTo>
                <a:close/>
              </a:path>
              <a:path w="8147684" h="4229100">
                <a:moveTo>
                  <a:pt x="5193411" y="76200"/>
                </a:moveTo>
                <a:lnTo>
                  <a:pt x="5196332" y="88900"/>
                </a:lnTo>
                <a:lnTo>
                  <a:pt x="5190490" y="114300"/>
                </a:lnTo>
                <a:lnTo>
                  <a:pt x="5277993" y="101600"/>
                </a:lnTo>
                <a:lnTo>
                  <a:pt x="5237099" y="88900"/>
                </a:lnTo>
                <a:lnTo>
                  <a:pt x="5205095" y="88900"/>
                </a:lnTo>
                <a:lnTo>
                  <a:pt x="5193411" y="76200"/>
                </a:lnTo>
                <a:close/>
              </a:path>
              <a:path w="8147684" h="4229100">
                <a:moveTo>
                  <a:pt x="1930400" y="88900"/>
                </a:moveTo>
                <a:lnTo>
                  <a:pt x="1918715" y="101600"/>
                </a:lnTo>
                <a:lnTo>
                  <a:pt x="1928727" y="112481"/>
                </a:lnTo>
                <a:lnTo>
                  <a:pt x="1971167" y="101600"/>
                </a:lnTo>
                <a:lnTo>
                  <a:pt x="1930400" y="88900"/>
                </a:lnTo>
                <a:close/>
              </a:path>
              <a:path w="8147684" h="4229100">
                <a:moveTo>
                  <a:pt x="2131568" y="101600"/>
                </a:moveTo>
                <a:lnTo>
                  <a:pt x="2119884" y="101600"/>
                </a:lnTo>
                <a:lnTo>
                  <a:pt x="2114948" y="106964"/>
                </a:lnTo>
                <a:lnTo>
                  <a:pt x="2132201" y="102288"/>
                </a:lnTo>
                <a:lnTo>
                  <a:pt x="2131568" y="101600"/>
                </a:lnTo>
                <a:close/>
              </a:path>
              <a:path w="8147684" h="4229100">
                <a:moveTo>
                  <a:pt x="1880870" y="88900"/>
                </a:moveTo>
                <a:lnTo>
                  <a:pt x="1828292" y="88900"/>
                </a:lnTo>
                <a:lnTo>
                  <a:pt x="1839976" y="101600"/>
                </a:lnTo>
                <a:lnTo>
                  <a:pt x="1898269" y="101600"/>
                </a:lnTo>
                <a:lnTo>
                  <a:pt x="1880870" y="88900"/>
                </a:lnTo>
                <a:close/>
              </a:path>
              <a:path w="8147684" h="4229100">
                <a:moveTo>
                  <a:pt x="2102485" y="88900"/>
                </a:moveTo>
                <a:lnTo>
                  <a:pt x="2009139" y="88900"/>
                </a:lnTo>
                <a:lnTo>
                  <a:pt x="2000377" y="101600"/>
                </a:lnTo>
                <a:lnTo>
                  <a:pt x="2087880" y="101600"/>
                </a:lnTo>
                <a:lnTo>
                  <a:pt x="2102485" y="88900"/>
                </a:lnTo>
                <a:close/>
              </a:path>
              <a:path w="8147684" h="4229100">
                <a:moveTo>
                  <a:pt x="2149094" y="76200"/>
                </a:moveTo>
                <a:lnTo>
                  <a:pt x="2055749" y="76200"/>
                </a:lnTo>
                <a:lnTo>
                  <a:pt x="2017902" y="88900"/>
                </a:lnTo>
                <a:lnTo>
                  <a:pt x="2102485" y="88900"/>
                </a:lnTo>
                <a:lnTo>
                  <a:pt x="2093722" y="101600"/>
                </a:lnTo>
                <a:lnTo>
                  <a:pt x="2151623" y="77574"/>
                </a:lnTo>
                <a:lnTo>
                  <a:pt x="2149094" y="76200"/>
                </a:lnTo>
                <a:close/>
              </a:path>
              <a:path w="8147684" h="4229100">
                <a:moveTo>
                  <a:pt x="2257044" y="88900"/>
                </a:moveTo>
                <a:lnTo>
                  <a:pt x="2201545" y="88900"/>
                </a:lnTo>
                <a:lnTo>
                  <a:pt x="2139061" y="101600"/>
                </a:lnTo>
                <a:lnTo>
                  <a:pt x="2315337" y="101600"/>
                </a:lnTo>
                <a:lnTo>
                  <a:pt x="2257044" y="88900"/>
                </a:lnTo>
                <a:close/>
              </a:path>
              <a:path w="8147684" h="4229100">
                <a:moveTo>
                  <a:pt x="3875404" y="88900"/>
                </a:moveTo>
                <a:lnTo>
                  <a:pt x="3726688" y="88900"/>
                </a:lnTo>
                <a:lnTo>
                  <a:pt x="3752850" y="101600"/>
                </a:lnTo>
                <a:lnTo>
                  <a:pt x="3890010" y="101600"/>
                </a:lnTo>
                <a:lnTo>
                  <a:pt x="3875404" y="88900"/>
                </a:lnTo>
                <a:close/>
              </a:path>
              <a:path w="8147684" h="4229100">
                <a:moveTo>
                  <a:pt x="1845818" y="76200"/>
                </a:moveTo>
                <a:lnTo>
                  <a:pt x="1813814" y="88900"/>
                </a:lnTo>
                <a:lnTo>
                  <a:pt x="1857502" y="88900"/>
                </a:lnTo>
                <a:lnTo>
                  <a:pt x="1845818" y="76200"/>
                </a:lnTo>
                <a:close/>
              </a:path>
              <a:path w="8147684" h="4229100">
                <a:moveTo>
                  <a:pt x="2055749" y="76200"/>
                </a:moveTo>
                <a:lnTo>
                  <a:pt x="2012061" y="76200"/>
                </a:lnTo>
                <a:lnTo>
                  <a:pt x="2009139" y="88900"/>
                </a:lnTo>
                <a:lnTo>
                  <a:pt x="2055749" y="76200"/>
                </a:lnTo>
                <a:close/>
              </a:path>
              <a:path w="8147684" h="4229100">
                <a:moveTo>
                  <a:pt x="2291969" y="76200"/>
                </a:moveTo>
                <a:lnTo>
                  <a:pt x="2154936" y="76200"/>
                </a:lnTo>
                <a:lnTo>
                  <a:pt x="2151623" y="77574"/>
                </a:lnTo>
                <a:lnTo>
                  <a:pt x="2172462" y="88900"/>
                </a:lnTo>
                <a:lnTo>
                  <a:pt x="2327021" y="88900"/>
                </a:lnTo>
                <a:lnTo>
                  <a:pt x="2291969" y="76200"/>
                </a:lnTo>
                <a:close/>
              </a:path>
              <a:path w="8147684" h="4229100">
                <a:moveTo>
                  <a:pt x="3784980" y="76200"/>
                </a:moveTo>
                <a:lnTo>
                  <a:pt x="3715004" y="76200"/>
                </a:lnTo>
                <a:lnTo>
                  <a:pt x="3744087" y="88900"/>
                </a:lnTo>
                <a:lnTo>
                  <a:pt x="3808349" y="88900"/>
                </a:lnTo>
                <a:lnTo>
                  <a:pt x="3784980" y="76200"/>
                </a:lnTo>
                <a:close/>
              </a:path>
              <a:path w="8147684" h="4229100">
                <a:moveTo>
                  <a:pt x="3843274" y="76200"/>
                </a:moveTo>
                <a:lnTo>
                  <a:pt x="3799586" y="76200"/>
                </a:lnTo>
                <a:lnTo>
                  <a:pt x="3808349" y="88900"/>
                </a:lnTo>
                <a:lnTo>
                  <a:pt x="3843274" y="88900"/>
                </a:lnTo>
                <a:lnTo>
                  <a:pt x="3843274" y="76200"/>
                </a:lnTo>
                <a:close/>
              </a:path>
              <a:path w="8147684" h="4229100">
                <a:moveTo>
                  <a:pt x="3977386" y="63500"/>
                </a:moveTo>
                <a:lnTo>
                  <a:pt x="3834511" y="63500"/>
                </a:lnTo>
                <a:lnTo>
                  <a:pt x="3875404" y="76200"/>
                </a:lnTo>
                <a:lnTo>
                  <a:pt x="3910329" y="76200"/>
                </a:lnTo>
                <a:lnTo>
                  <a:pt x="3910329" y="88900"/>
                </a:lnTo>
                <a:lnTo>
                  <a:pt x="3977386" y="63500"/>
                </a:lnTo>
                <a:close/>
              </a:path>
              <a:path w="8147684" h="4229100">
                <a:moveTo>
                  <a:pt x="5160552" y="87346"/>
                </a:moveTo>
                <a:lnTo>
                  <a:pt x="5161267" y="88900"/>
                </a:lnTo>
                <a:lnTo>
                  <a:pt x="5175885" y="88900"/>
                </a:lnTo>
                <a:lnTo>
                  <a:pt x="5160552" y="87346"/>
                </a:lnTo>
                <a:close/>
              </a:path>
              <a:path w="8147684" h="4229100">
                <a:moveTo>
                  <a:pt x="5202174" y="76200"/>
                </a:moveTo>
                <a:lnTo>
                  <a:pt x="5205095" y="88900"/>
                </a:lnTo>
                <a:lnTo>
                  <a:pt x="5219573" y="88900"/>
                </a:lnTo>
                <a:lnTo>
                  <a:pt x="5202174" y="76200"/>
                </a:lnTo>
                <a:close/>
              </a:path>
              <a:path w="8147684" h="4229100">
                <a:moveTo>
                  <a:pt x="5088382" y="63500"/>
                </a:moveTo>
                <a:lnTo>
                  <a:pt x="5059299" y="63500"/>
                </a:lnTo>
                <a:lnTo>
                  <a:pt x="5050536" y="76200"/>
                </a:lnTo>
                <a:lnTo>
                  <a:pt x="5160552" y="87346"/>
                </a:lnTo>
                <a:lnTo>
                  <a:pt x="5155425" y="76200"/>
                </a:lnTo>
                <a:lnTo>
                  <a:pt x="5088382" y="63500"/>
                </a:lnTo>
                <a:close/>
              </a:path>
              <a:path w="8147684" h="4229100">
                <a:moveTo>
                  <a:pt x="2128647" y="63500"/>
                </a:moveTo>
                <a:lnTo>
                  <a:pt x="1985772" y="63500"/>
                </a:lnTo>
                <a:lnTo>
                  <a:pt x="1988693" y="76200"/>
                </a:lnTo>
                <a:lnTo>
                  <a:pt x="2125726" y="76200"/>
                </a:lnTo>
                <a:lnTo>
                  <a:pt x="2128647" y="63500"/>
                </a:lnTo>
                <a:close/>
              </a:path>
              <a:path w="8147684" h="4229100">
                <a:moveTo>
                  <a:pt x="2149094" y="63500"/>
                </a:moveTo>
                <a:lnTo>
                  <a:pt x="2149094" y="76200"/>
                </a:lnTo>
                <a:lnTo>
                  <a:pt x="2242439" y="76200"/>
                </a:lnTo>
                <a:lnTo>
                  <a:pt x="2149094" y="63500"/>
                </a:lnTo>
                <a:close/>
              </a:path>
              <a:path w="8147684" h="4229100">
                <a:moveTo>
                  <a:pt x="2522347" y="38100"/>
                </a:moveTo>
                <a:lnTo>
                  <a:pt x="2332736" y="38100"/>
                </a:lnTo>
                <a:lnTo>
                  <a:pt x="2291969" y="50800"/>
                </a:lnTo>
                <a:lnTo>
                  <a:pt x="2321179" y="50800"/>
                </a:lnTo>
                <a:lnTo>
                  <a:pt x="2210308" y="63500"/>
                </a:lnTo>
                <a:lnTo>
                  <a:pt x="2242439" y="76200"/>
                </a:lnTo>
                <a:lnTo>
                  <a:pt x="2394077" y="76200"/>
                </a:lnTo>
                <a:lnTo>
                  <a:pt x="2391156" y="63500"/>
                </a:lnTo>
                <a:lnTo>
                  <a:pt x="2414397" y="63500"/>
                </a:lnTo>
                <a:lnTo>
                  <a:pt x="2411603" y="50800"/>
                </a:lnTo>
                <a:lnTo>
                  <a:pt x="2522347" y="38100"/>
                </a:lnTo>
                <a:close/>
              </a:path>
              <a:path w="8147684" h="4229100">
                <a:moveTo>
                  <a:pt x="2079117" y="38100"/>
                </a:moveTo>
                <a:lnTo>
                  <a:pt x="2067433" y="38100"/>
                </a:lnTo>
                <a:lnTo>
                  <a:pt x="2023745" y="50800"/>
                </a:lnTo>
                <a:lnTo>
                  <a:pt x="2006219" y="50800"/>
                </a:lnTo>
                <a:lnTo>
                  <a:pt x="2012061" y="63500"/>
                </a:lnTo>
                <a:lnTo>
                  <a:pt x="2122805" y="63500"/>
                </a:lnTo>
                <a:lnTo>
                  <a:pt x="2096643" y="50800"/>
                </a:lnTo>
                <a:lnTo>
                  <a:pt x="2079117" y="38100"/>
                </a:lnTo>
                <a:close/>
              </a:path>
              <a:path w="8147684" h="4229100">
                <a:moveTo>
                  <a:pt x="2588371" y="25774"/>
                </a:moveTo>
                <a:lnTo>
                  <a:pt x="2584098" y="26178"/>
                </a:lnTo>
                <a:lnTo>
                  <a:pt x="2469896" y="63500"/>
                </a:lnTo>
                <a:lnTo>
                  <a:pt x="3286379" y="63500"/>
                </a:lnTo>
                <a:lnTo>
                  <a:pt x="3271774" y="50800"/>
                </a:lnTo>
                <a:lnTo>
                  <a:pt x="3172587" y="50800"/>
                </a:lnTo>
                <a:lnTo>
                  <a:pt x="3204718" y="38100"/>
                </a:lnTo>
                <a:lnTo>
                  <a:pt x="2650617" y="38100"/>
                </a:lnTo>
                <a:lnTo>
                  <a:pt x="2588371" y="25774"/>
                </a:lnTo>
                <a:close/>
              </a:path>
              <a:path w="8147684" h="4229100">
                <a:moveTo>
                  <a:pt x="5097145" y="50800"/>
                </a:moveTo>
                <a:lnTo>
                  <a:pt x="5021326" y="50800"/>
                </a:lnTo>
                <a:lnTo>
                  <a:pt x="5003800" y="63500"/>
                </a:lnTo>
                <a:lnTo>
                  <a:pt x="5100066" y="63500"/>
                </a:lnTo>
                <a:lnTo>
                  <a:pt x="5097145" y="50800"/>
                </a:lnTo>
                <a:close/>
              </a:path>
              <a:path w="8147684" h="4229100">
                <a:moveTo>
                  <a:pt x="2224913" y="38100"/>
                </a:moveTo>
                <a:lnTo>
                  <a:pt x="2201545" y="38100"/>
                </a:lnTo>
                <a:lnTo>
                  <a:pt x="2125726" y="50800"/>
                </a:lnTo>
                <a:lnTo>
                  <a:pt x="2224913" y="38100"/>
                </a:lnTo>
                <a:close/>
              </a:path>
              <a:path w="8147684" h="4229100">
                <a:moveTo>
                  <a:pt x="2332736" y="38100"/>
                </a:moveTo>
                <a:lnTo>
                  <a:pt x="2224913" y="38100"/>
                </a:lnTo>
                <a:lnTo>
                  <a:pt x="2160778" y="50800"/>
                </a:lnTo>
                <a:lnTo>
                  <a:pt x="2219071" y="50800"/>
                </a:lnTo>
                <a:lnTo>
                  <a:pt x="2332736" y="38100"/>
                </a:lnTo>
                <a:close/>
              </a:path>
              <a:path w="8147684" h="4229100">
                <a:moveTo>
                  <a:pt x="3359277" y="38100"/>
                </a:moveTo>
                <a:lnTo>
                  <a:pt x="3172587" y="50800"/>
                </a:lnTo>
                <a:lnTo>
                  <a:pt x="3309620" y="50800"/>
                </a:lnTo>
                <a:lnTo>
                  <a:pt x="3359277" y="38100"/>
                </a:lnTo>
                <a:close/>
              </a:path>
              <a:path w="8147684" h="4229100">
                <a:moveTo>
                  <a:pt x="2586482" y="25400"/>
                </a:moveTo>
                <a:lnTo>
                  <a:pt x="2216150" y="25400"/>
                </a:lnTo>
                <a:lnTo>
                  <a:pt x="2105406" y="38100"/>
                </a:lnTo>
                <a:lnTo>
                  <a:pt x="2458212" y="38100"/>
                </a:lnTo>
                <a:lnTo>
                  <a:pt x="2584098" y="26178"/>
                </a:lnTo>
                <a:lnTo>
                  <a:pt x="2586482" y="25400"/>
                </a:lnTo>
                <a:close/>
              </a:path>
              <a:path w="8147684" h="4229100">
                <a:moveTo>
                  <a:pt x="2700274" y="25400"/>
                </a:moveTo>
                <a:lnTo>
                  <a:pt x="2618613" y="25400"/>
                </a:lnTo>
                <a:lnTo>
                  <a:pt x="2650617" y="38100"/>
                </a:lnTo>
                <a:lnTo>
                  <a:pt x="2700274" y="38100"/>
                </a:lnTo>
                <a:lnTo>
                  <a:pt x="2700274" y="25400"/>
                </a:lnTo>
                <a:close/>
              </a:path>
              <a:path w="8147684" h="4229100">
                <a:moveTo>
                  <a:pt x="3207639" y="12700"/>
                </a:moveTo>
                <a:lnTo>
                  <a:pt x="2854706" y="12700"/>
                </a:lnTo>
                <a:lnTo>
                  <a:pt x="2846070" y="25400"/>
                </a:lnTo>
                <a:lnTo>
                  <a:pt x="2767330" y="25400"/>
                </a:lnTo>
                <a:lnTo>
                  <a:pt x="2700274" y="38100"/>
                </a:lnTo>
                <a:lnTo>
                  <a:pt x="3204718" y="38100"/>
                </a:lnTo>
                <a:lnTo>
                  <a:pt x="3076448" y="25400"/>
                </a:lnTo>
                <a:lnTo>
                  <a:pt x="2846070" y="25400"/>
                </a:lnTo>
                <a:lnTo>
                  <a:pt x="2767330" y="12700"/>
                </a:lnTo>
                <a:lnTo>
                  <a:pt x="3207639" y="12700"/>
                </a:lnTo>
                <a:close/>
              </a:path>
              <a:path w="8147684" h="4229100">
                <a:moveTo>
                  <a:pt x="2563114" y="12700"/>
                </a:moveTo>
                <a:lnTo>
                  <a:pt x="2265680" y="12700"/>
                </a:lnTo>
                <a:lnTo>
                  <a:pt x="2300732" y="25400"/>
                </a:lnTo>
                <a:lnTo>
                  <a:pt x="2586482" y="25400"/>
                </a:lnTo>
                <a:lnTo>
                  <a:pt x="2588371" y="25774"/>
                </a:lnTo>
                <a:lnTo>
                  <a:pt x="2592324" y="25400"/>
                </a:lnTo>
                <a:lnTo>
                  <a:pt x="2563114" y="12700"/>
                </a:lnTo>
                <a:close/>
              </a:path>
              <a:path w="8147684" h="4229100">
                <a:moveTo>
                  <a:pt x="3146298" y="0"/>
                </a:moveTo>
                <a:lnTo>
                  <a:pt x="2959735" y="0"/>
                </a:lnTo>
                <a:lnTo>
                  <a:pt x="2828544" y="12700"/>
                </a:lnTo>
                <a:lnTo>
                  <a:pt x="3050159" y="12700"/>
                </a:lnTo>
                <a:lnTo>
                  <a:pt x="3146298" y="0"/>
                </a:lnTo>
                <a:close/>
              </a:path>
              <a:path w="8147684" h="4229100">
                <a:moveTo>
                  <a:pt x="8147304" y="3001251"/>
                </a:moveTo>
                <a:lnTo>
                  <a:pt x="8141461" y="3004426"/>
                </a:lnTo>
                <a:lnTo>
                  <a:pt x="8109331" y="3017266"/>
                </a:lnTo>
                <a:lnTo>
                  <a:pt x="8103615" y="3020301"/>
                </a:lnTo>
                <a:lnTo>
                  <a:pt x="8132699" y="3020301"/>
                </a:lnTo>
                <a:lnTo>
                  <a:pt x="8147304" y="3001251"/>
                </a:lnTo>
                <a:close/>
              </a:path>
              <a:path w="8147684" h="4229100">
                <a:moveTo>
                  <a:pt x="8144383" y="3014091"/>
                </a:moveTo>
                <a:lnTo>
                  <a:pt x="8132699" y="3020301"/>
                </a:lnTo>
                <a:lnTo>
                  <a:pt x="8141461" y="3020301"/>
                </a:lnTo>
                <a:lnTo>
                  <a:pt x="8144383" y="3014091"/>
                </a:lnTo>
                <a:close/>
              </a:path>
              <a:path w="8147684" h="4229100">
                <a:moveTo>
                  <a:pt x="8097774" y="3045841"/>
                </a:moveTo>
                <a:lnTo>
                  <a:pt x="8065642" y="3061716"/>
                </a:lnTo>
                <a:lnTo>
                  <a:pt x="8091932" y="3064891"/>
                </a:lnTo>
                <a:lnTo>
                  <a:pt x="8100695" y="3055366"/>
                </a:lnTo>
                <a:lnTo>
                  <a:pt x="8097774" y="3045841"/>
                </a:lnTo>
                <a:close/>
              </a:path>
              <a:path w="8147684" h="4229100">
                <a:moveTo>
                  <a:pt x="7708810" y="3802888"/>
                </a:moveTo>
                <a:lnTo>
                  <a:pt x="7686548" y="3802888"/>
                </a:lnTo>
                <a:lnTo>
                  <a:pt x="7683627" y="3809238"/>
                </a:lnTo>
                <a:lnTo>
                  <a:pt x="7701153" y="3809238"/>
                </a:lnTo>
                <a:lnTo>
                  <a:pt x="7708810" y="3802888"/>
                </a:lnTo>
                <a:close/>
              </a:path>
              <a:path w="8147684" h="4229100">
                <a:moveTo>
                  <a:pt x="7765275" y="3672459"/>
                </a:moveTo>
                <a:lnTo>
                  <a:pt x="7724508" y="3732911"/>
                </a:lnTo>
                <a:lnTo>
                  <a:pt x="7704074" y="3742436"/>
                </a:lnTo>
                <a:lnTo>
                  <a:pt x="7718679" y="3771011"/>
                </a:lnTo>
                <a:lnTo>
                  <a:pt x="7680706" y="3806063"/>
                </a:lnTo>
                <a:lnTo>
                  <a:pt x="7686548" y="3802888"/>
                </a:lnTo>
                <a:lnTo>
                  <a:pt x="7708810" y="3802888"/>
                </a:lnTo>
                <a:lnTo>
                  <a:pt x="7831634" y="3701034"/>
                </a:lnTo>
                <a:lnTo>
                  <a:pt x="7814945" y="3701034"/>
                </a:lnTo>
                <a:lnTo>
                  <a:pt x="7791577" y="3688334"/>
                </a:lnTo>
                <a:lnTo>
                  <a:pt x="7795471" y="3675634"/>
                </a:lnTo>
                <a:lnTo>
                  <a:pt x="7765275" y="3675634"/>
                </a:lnTo>
                <a:lnTo>
                  <a:pt x="7765275" y="3672459"/>
                </a:lnTo>
                <a:close/>
              </a:path>
              <a:path w="8147684" h="4229100">
                <a:moveTo>
                  <a:pt x="7846949" y="3688334"/>
                </a:moveTo>
                <a:lnTo>
                  <a:pt x="7814945" y="3701034"/>
                </a:lnTo>
                <a:lnTo>
                  <a:pt x="7831634" y="3701034"/>
                </a:lnTo>
                <a:lnTo>
                  <a:pt x="7846949" y="3688334"/>
                </a:lnTo>
                <a:close/>
              </a:path>
              <a:path w="8147684" h="4229100">
                <a:moveTo>
                  <a:pt x="7765275" y="3653409"/>
                </a:moveTo>
                <a:lnTo>
                  <a:pt x="7765275" y="3669284"/>
                </a:lnTo>
                <a:lnTo>
                  <a:pt x="7774051" y="3672459"/>
                </a:lnTo>
                <a:lnTo>
                  <a:pt x="7765275" y="3675634"/>
                </a:lnTo>
                <a:lnTo>
                  <a:pt x="7788656" y="3675634"/>
                </a:lnTo>
                <a:lnTo>
                  <a:pt x="7774051" y="3662934"/>
                </a:lnTo>
                <a:lnTo>
                  <a:pt x="7776236" y="3656584"/>
                </a:lnTo>
                <a:lnTo>
                  <a:pt x="7768209" y="3656584"/>
                </a:lnTo>
                <a:lnTo>
                  <a:pt x="7765275" y="3653409"/>
                </a:lnTo>
                <a:close/>
              </a:path>
              <a:path w="8147684" h="4229100">
                <a:moveTo>
                  <a:pt x="7797419" y="3653409"/>
                </a:moveTo>
                <a:lnTo>
                  <a:pt x="7788656" y="3675634"/>
                </a:lnTo>
                <a:lnTo>
                  <a:pt x="7795471" y="3675634"/>
                </a:lnTo>
                <a:lnTo>
                  <a:pt x="7800340" y="3659759"/>
                </a:lnTo>
                <a:lnTo>
                  <a:pt x="7797419" y="3659759"/>
                </a:lnTo>
                <a:lnTo>
                  <a:pt x="7797419" y="3653409"/>
                </a:lnTo>
                <a:close/>
              </a:path>
              <a:path w="8147684" h="4229100">
                <a:moveTo>
                  <a:pt x="7781699" y="3640709"/>
                </a:moveTo>
                <a:lnTo>
                  <a:pt x="7774051" y="3640709"/>
                </a:lnTo>
                <a:lnTo>
                  <a:pt x="7768209" y="3656584"/>
                </a:lnTo>
                <a:lnTo>
                  <a:pt x="7776236" y="3656584"/>
                </a:lnTo>
                <a:lnTo>
                  <a:pt x="7781699" y="3640709"/>
                </a:lnTo>
                <a:close/>
              </a:path>
              <a:path w="8147684" h="4229100">
                <a:moveTo>
                  <a:pt x="7791577" y="3612007"/>
                </a:moveTo>
                <a:lnTo>
                  <a:pt x="7785734" y="3615182"/>
                </a:lnTo>
                <a:lnTo>
                  <a:pt x="7774051" y="3615182"/>
                </a:lnTo>
                <a:lnTo>
                  <a:pt x="7765275" y="3624707"/>
                </a:lnTo>
                <a:lnTo>
                  <a:pt x="7765275" y="3650234"/>
                </a:lnTo>
                <a:lnTo>
                  <a:pt x="7771117" y="3634232"/>
                </a:lnTo>
                <a:lnTo>
                  <a:pt x="7783928" y="3634232"/>
                </a:lnTo>
                <a:lnTo>
                  <a:pt x="7791577" y="3612007"/>
                </a:lnTo>
                <a:close/>
              </a:path>
              <a:path w="8147684" h="4229100">
                <a:moveTo>
                  <a:pt x="7783928" y="3634232"/>
                </a:moveTo>
                <a:lnTo>
                  <a:pt x="7771117" y="3634232"/>
                </a:lnTo>
                <a:lnTo>
                  <a:pt x="7771117" y="3643884"/>
                </a:lnTo>
                <a:lnTo>
                  <a:pt x="7774051" y="3640709"/>
                </a:lnTo>
                <a:lnTo>
                  <a:pt x="7781699" y="3640709"/>
                </a:lnTo>
                <a:lnTo>
                  <a:pt x="7783928" y="3634232"/>
                </a:lnTo>
                <a:close/>
              </a:path>
              <a:path w="8147684" h="4229100">
                <a:moveTo>
                  <a:pt x="7774051" y="3586607"/>
                </a:moveTo>
                <a:lnTo>
                  <a:pt x="7765275" y="3586607"/>
                </a:lnTo>
                <a:lnTo>
                  <a:pt x="7765275" y="3621532"/>
                </a:lnTo>
                <a:lnTo>
                  <a:pt x="7774051" y="3615182"/>
                </a:lnTo>
                <a:lnTo>
                  <a:pt x="7785734" y="3615182"/>
                </a:lnTo>
                <a:lnTo>
                  <a:pt x="7778714" y="3602482"/>
                </a:lnTo>
                <a:lnTo>
                  <a:pt x="7771117" y="3602482"/>
                </a:lnTo>
                <a:lnTo>
                  <a:pt x="7774051" y="3586607"/>
                </a:lnTo>
                <a:close/>
              </a:path>
              <a:path w="8147684" h="4229100">
                <a:moveTo>
                  <a:pt x="7776959" y="3599307"/>
                </a:moveTo>
                <a:lnTo>
                  <a:pt x="7771117" y="3602482"/>
                </a:lnTo>
                <a:lnTo>
                  <a:pt x="7778714" y="3602482"/>
                </a:lnTo>
                <a:lnTo>
                  <a:pt x="7776959" y="35993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8604" y="1968500"/>
            <a:ext cx="9313646" cy="107541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lnSpc>
                <a:spcPct val="150000"/>
              </a:lnSpc>
              <a:spcBef>
                <a:spcPts val="110"/>
              </a:spcBef>
            </a:pPr>
            <a:r>
              <a:rPr spc="-110" dirty="0" err="1">
                <a:solidFill>
                  <a:srgbClr val="057F90"/>
                </a:solidFill>
              </a:rPr>
              <a:t>Contexto</a:t>
            </a:r>
            <a:r>
              <a:rPr lang="es-AR" spc="-110" dirty="0">
                <a:solidFill>
                  <a:srgbClr val="057F90"/>
                </a:solidFill>
              </a:rPr>
              <a:t> Nacional </a:t>
            </a:r>
            <a:br>
              <a:rPr lang="es-AR" spc="-110" dirty="0">
                <a:solidFill>
                  <a:srgbClr val="057F90"/>
                </a:solidFill>
              </a:rPr>
            </a:br>
            <a:r>
              <a:rPr lang="es-AR" sz="1500" kern="1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DATOS PRESUPUESTO NACIONAL</a:t>
            </a:r>
            <a:endParaRPr sz="1500" kern="1200" dirty="0">
              <a:solidFill>
                <a:schemeClr val="bg1">
                  <a:lumMod val="50000"/>
                </a:schemeClr>
              </a:solidFill>
              <a:ea typeface="+mn-e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2306" y="3559674"/>
            <a:ext cx="3338344" cy="660429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lang="es-AR" sz="2100" spc="-40" dirty="0">
                <a:solidFill>
                  <a:srgbClr val="057F90"/>
                </a:solidFill>
                <a:latin typeface="Verdana"/>
                <a:cs typeface="Verdana"/>
              </a:rPr>
              <a:t>¿Restricciones </a:t>
            </a:r>
            <a:r>
              <a:rPr lang="es-AR" sz="2100" spc="-10" dirty="0">
                <a:solidFill>
                  <a:srgbClr val="057F90"/>
                </a:solidFill>
                <a:latin typeface="Verdana"/>
                <a:cs typeface="Verdana"/>
              </a:rPr>
              <a:t>en  </a:t>
            </a:r>
            <a:r>
              <a:rPr lang="es-AR" sz="2100" spc="-50" dirty="0">
                <a:solidFill>
                  <a:srgbClr val="057F90"/>
                </a:solidFill>
                <a:latin typeface="Verdana"/>
                <a:cs typeface="Verdana"/>
              </a:rPr>
              <a:t>actividades</a:t>
            </a:r>
            <a:r>
              <a:rPr lang="es-AR" sz="2100" spc="-355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lang="es-AR" sz="2100" spc="-20" dirty="0">
                <a:solidFill>
                  <a:srgbClr val="057F90"/>
                </a:solidFill>
                <a:latin typeface="Verdana"/>
                <a:cs typeface="Verdana"/>
              </a:rPr>
              <a:t>económicas?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2302" y="4352277"/>
            <a:ext cx="2870835" cy="63921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2692" marR="874023">
              <a:lnSpc>
                <a:spcPct val="100600"/>
              </a:lnSpc>
              <a:spcBef>
                <a:spcPts val="95"/>
              </a:spcBef>
            </a:pPr>
            <a:r>
              <a:rPr sz="2100" spc="50" dirty="0" err="1">
                <a:solidFill>
                  <a:srgbClr val="057F90"/>
                </a:solidFill>
                <a:latin typeface="Verdana"/>
                <a:cs typeface="Verdana"/>
              </a:rPr>
              <a:t>Recuperación</a:t>
            </a:r>
            <a:r>
              <a:rPr sz="2100" spc="50" dirty="0">
                <a:solidFill>
                  <a:srgbClr val="057F90"/>
                </a:solidFill>
                <a:latin typeface="Verdana"/>
                <a:cs typeface="Verdana"/>
              </a:rPr>
              <a:t>  </a:t>
            </a:r>
            <a:r>
              <a:rPr sz="2100" spc="70" dirty="0">
                <a:solidFill>
                  <a:srgbClr val="057F90"/>
                </a:solidFill>
                <a:latin typeface="Verdana"/>
                <a:cs typeface="Verdana"/>
              </a:rPr>
              <a:t>de </a:t>
            </a:r>
            <a:r>
              <a:rPr sz="2100" spc="95" dirty="0">
                <a:solidFill>
                  <a:srgbClr val="057F90"/>
                </a:solidFill>
                <a:latin typeface="Verdana"/>
                <a:cs typeface="Verdana"/>
              </a:rPr>
              <a:t>un</a:t>
            </a:r>
            <a:r>
              <a:rPr sz="2100" spc="-415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280" dirty="0">
                <a:solidFill>
                  <a:srgbClr val="057F90"/>
                </a:solidFill>
                <a:latin typeface="Verdana"/>
                <a:cs typeface="Verdana"/>
              </a:rPr>
              <a:t>5,5% </a:t>
            </a:r>
            <a:r>
              <a:rPr sz="2100" spc="50" dirty="0">
                <a:solidFill>
                  <a:srgbClr val="057F90"/>
                </a:solidFill>
                <a:latin typeface="Verdana"/>
                <a:cs typeface="Verdana"/>
              </a:rPr>
              <a:t>PBI</a:t>
            </a:r>
            <a:endParaRPr sz="2100" dirty="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67286" y="3462782"/>
          <a:ext cx="593725" cy="15118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4359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01</a:t>
                      </a: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T="44450" marB="0">
                    <a:solidFill>
                      <a:srgbClr val="057F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231F2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31F2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4372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02</a:t>
                      </a: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T="46990" marB="0">
                    <a:solidFill>
                      <a:srgbClr val="FDB7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862302" y="5436988"/>
            <a:ext cx="2870835" cy="334699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lnSpc>
                <a:spcPts val="2460"/>
              </a:lnSpc>
              <a:spcBef>
                <a:spcPts val="110"/>
              </a:spcBef>
            </a:pPr>
            <a:r>
              <a:rPr sz="2100" spc="5" dirty="0">
                <a:solidFill>
                  <a:srgbClr val="057F90"/>
                </a:solidFill>
                <a:latin typeface="Verdana"/>
                <a:cs typeface="Verdana"/>
              </a:rPr>
              <a:t>Inﬂación</a:t>
            </a:r>
            <a:r>
              <a:rPr sz="2100" spc="-19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235" dirty="0">
                <a:solidFill>
                  <a:srgbClr val="057F90"/>
                </a:solidFill>
                <a:latin typeface="Verdana"/>
                <a:cs typeface="Verdana"/>
              </a:rPr>
              <a:t>29%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7286" y="5300730"/>
            <a:ext cx="594360" cy="510489"/>
          </a:xfrm>
          <a:prstGeom prst="rect">
            <a:avLst/>
          </a:prstGeom>
          <a:solidFill>
            <a:srgbClr val="18C0DF"/>
          </a:solidFill>
        </p:spPr>
        <p:txBody>
          <a:bodyPr vert="horz" wrap="square" lIns="0" tIns="46335" rIns="0" bIns="0" rtlCol="0">
            <a:spAutoFit/>
          </a:bodyPr>
          <a:lstStyle/>
          <a:p>
            <a:pPr marL="105365">
              <a:spcBef>
                <a:spcPts val="365"/>
              </a:spcBef>
            </a:pPr>
            <a:r>
              <a:rPr sz="3000" spc="-5" dirty="0">
                <a:solidFill>
                  <a:srgbClr val="FFFFFF"/>
                </a:solidFill>
                <a:latin typeface="Carlito"/>
                <a:cs typeface="Carlito"/>
              </a:rPr>
              <a:t>03</a:t>
            </a:r>
            <a:endParaRPr sz="30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0604" y="3413256"/>
            <a:ext cx="3587750" cy="196591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z="2100" spc="-35" dirty="0">
                <a:solidFill>
                  <a:srgbClr val="057F90"/>
                </a:solidFill>
                <a:latin typeface="Verdana"/>
                <a:cs typeface="Verdana"/>
              </a:rPr>
              <a:t>Tipo</a:t>
            </a:r>
            <a:r>
              <a:rPr sz="2100" spc="-335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35" dirty="0">
                <a:solidFill>
                  <a:srgbClr val="057F90"/>
                </a:solidFill>
                <a:latin typeface="Verdana"/>
                <a:cs typeface="Verdana"/>
              </a:rPr>
              <a:t>de</a:t>
            </a:r>
            <a:r>
              <a:rPr sz="2100" spc="-33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5" dirty="0">
                <a:solidFill>
                  <a:srgbClr val="057F90"/>
                </a:solidFill>
                <a:latin typeface="Verdana"/>
                <a:cs typeface="Verdana"/>
              </a:rPr>
              <a:t>Cambio</a:t>
            </a:r>
            <a:r>
              <a:rPr sz="2100" spc="-33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20" dirty="0">
                <a:solidFill>
                  <a:srgbClr val="057F90"/>
                </a:solidFill>
                <a:latin typeface="Verdana"/>
                <a:cs typeface="Verdana"/>
              </a:rPr>
              <a:t>a</a:t>
            </a:r>
            <a:r>
              <a:rPr sz="2100" spc="-33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15" dirty="0">
                <a:solidFill>
                  <a:srgbClr val="057F90"/>
                </a:solidFill>
                <a:latin typeface="Verdana"/>
                <a:cs typeface="Verdana"/>
              </a:rPr>
              <a:t>diciembre</a:t>
            </a:r>
            <a:endParaRPr sz="2100" dirty="0">
              <a:latin typeface="Verdana"/>
              <a:cs typeface="Verdana"/>
            </a:endParaRPr>
          </a:p>
          <a:p>
            <a:pPr marL="12692">
              <a:spcBef>
                <a:spcPts val="15"/>
              </a:spcBef>
            </a:pPr>
            <a:r>
              <a:rPr sz="2100" spc="-315" dirty="0">
                <a:solidFill>
                  <a:srgbClr val="057F90"/>
                </a:solidFill>
                <a:latin typeface="Verdana"/>
                <a:cs typeface="Verdana"/>
              </a:rPr>
              <a:t>2021: </a:t>
            </a:r>
            <a:r>
              <a:rPr sz="2100" spc="-240" dirty="0">
                <a:solidFill>
                  <a:srgbClr val="057F90"/>
                </a:solidFill>
                <a:latin typeface="Verdana"/>
                <a:cs typeface="Verdana"/>
              </a:rPr>
              <a:t>102,4</a:t>
            </a:r>
            <a:r>
              <a:rPr sz="2100" spc="-34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90" dirty="0">
                <a:solidFill>
                  <a:srgbClr val="057F90"/>
                </a:solidFill>
                <a:latin typeface="Verdana"/>
                <a:cs typeface="Verdana"/>
              </a:rPr>
              <a:t>ARS/USD</a:t>
            </a:r>
            <a:endParaRPr lang="es-AR" sz="2100" dirty="0">
              <a:latin typeface="Verdana"/>
              <a:cs typeface="Verdana"/>
            </a:endParaRPr>
          </a:p>
          <a:p>
            <a:pPr marL="12692">
              <a:spcBef>
                <a:spcPts val="110"/>
              </a:spcBef>
            </a:pPr>
            <a:r>
              <a:rPr lang="es-AR" sz="2100" spc="45" dirty="0">
                <a:solidFill>
                  <a:srgbClr val="057F90"/>
                </a:solidFill>
                <a:latin typeface="Verdana"/>
                <a:cs typeface="Verdana"/>
              </a:rPr>
              <a:t/>
            </a:r>
            <a:br>
              <a:rPr lang="es-AR" sz="2100" spc="45" dirty="0">
                <a:solidFill>
                  <a:srgbClr val="057F90"/>
                </a:solidFill>
                <a:latin typeface="Verdana"/>
                <a:cs typeface="Verdana"/>
              </a:rPr>
            </a:br>
            <a:r>
              <a:rPr lang="es-AR" sz="2100" spc="45" dirty="0">
                <a:solidFill>
                  <a:srgbClr val="057F90"/>
                </a:solidFill>
                <a:latin typeface="Verdana"/>
                <a:cs typeface="Verdana"/>
              </a:rPr>
              <a:t>Comienzo </a:t>
            </a:r>
            <a:r>
              <a:rPr lang="es-AR" sz="2100" spc="70" dirty="0">
                <a:solidFill>
                  <a:srgbClr val="057F90"/>
                </a:solidFill>
                <a:latin typeface="Verdana"/>
                <a:cs typeface="Verdana"/>
              </a:rPr>
              <a:t>de</a:t>
            </a:r>
            <a:r>
              <a:rPr lang="es-AR" sz="2100" spc="-53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lang="es-AR" sz="2100" spc="-10" dirty="0">
                <a:solidFill>
                  <a:srgbClr val="057F90"/>
                </a:solidFill>
                <a:latin typeface="Verdana"/>
                <a:cs typeface="Verdana"/>
              </a:rPr>
              <a:t>clases</a:t>
            </a:r>
            <a:br>
              <a:rPr lang="es-AR" sz="2100" spc="-10" dirty="0">
                <a:solidFill>
                  <a:srgbClr val="057F90"/>
                </a:solidFill>
                <a:latin typeface="Verdana"/>
                <a:cs typeface="Verdana"/>
              </a:rPr>
            </a:br>
            <a:r>
              <a:rPr lang="es-AR" sz="2100" spc="-10" dirty="0">
                <a:solidFill>
                  <a:srgbClr val="057F90"/>
                </a:solidFill>
                <a:latin typeface="Verdana"/>
                <a:cs typeface="Verdana"/>
              </a:rPr>
              <a:t>presenciales</a:t>
            </a:r>
            <a:endParaRPr lang="es-AR" sz="2100" dirty="0">
              <a:latin typeface="Verdana"/>
              <a:cs typeface="Verdana"/>
            </a:endParaRPr>
          </a:p>
          <a:p>
            <a:pPr marL="12692">
              <a:spcBef>
                <a:spcPts val="15"/>
              </a:spcBef>
            </a:pPr>
            <a:endParaRPr sz="2100" dirty="0">
              <a:latin typeface="Verdana"/>
              <a:cs typeface="Verdana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514318" y="3444494"/>
          <a:ext cx="593725" cy="15118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311">
                <a:tc gridSpan="2"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04</a:t>
                      </a: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T="43815" marB="0">
                    <a:solidFill>
                      <a:srgbClr val="EE265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231F2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31F2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4359">
                <a:tc gridSpan="2"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05</a:t>
                      </a: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FDB7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5800318" y="4980690"/>
            <a:ext cx="25400" cy="274955"/>
            <a:chOff x="5343118" y="4980686"/>
            <a:chExt cx="25400" cy="274955"/>
          </a:xfrm>
        </p:grpSpPr>
        <p:sp>
          <p:nvSpPr>
            <p:cNvPr id="13" name="object 13"/>
            <p:cNvSpPr/>
            <p:nvPr/>
          </p:nvSpPr>
          <p:spPr>
            <a:xfrm>
              <a:off x="5355818" y="4980686"/>
              <a:ext cx="0" cy="274955"/>
            </a:xfrm>
            <a:custGeom>
              <a:avLst/>
              <a:gdLst/>
              <a:ahLst/>
              <a:cxnLst/>
              <a:rect l="l" t="t" r="r" b="b"/>
              <a:pathLst>
                <a:path h="274954">
                  <a:moveTo>
                    <a:pt x="0" y="0"/>
                  </a:moveTo>
                  <a:lnTo>
                    <a:pt x="0" y="274332"/>
                  </a:lnTo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55818" y="4980686"/>
              <a:ext cx="0" cy="274955"/>
            </a:xfrm>
            <a:custGeom>
              <a:avLst/>
              <a:gdLst/>
              <a:ahLst/>
              <a:cxnLst/>
              <a:rect l="l" t="t" r="r" b="b"/>
              <a:pathLst>
                <a:path h="274954">
                  <a:moveTo>
                    <a:pt x="0" y="0"/>
                  </a:moveTo>
                  <a:lnTo>
                    <a:pt x="0" y="274332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1553032" y="866258"/>
            <a:ext cx="927861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817007" y="553102"/>
            <a:ext cx="629920" cy="899160"/>
            <a:chOff x="817003" y="553098"/>
            <a:chExt cx="629920" cy="899160"/>
          </a:xfrm>
        </p:grpSpPr>
        <p:sp>
          <p:nvSpPr>
            <p:cNvPr id="17" name="object 17"/>
            <p:cNvSpPr/>
            <p:nvPr/>
          </p:nvSpPr>
          <p:spPr>
            <a:xfrm>
              <a:off x="896533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50" y="397637"/>
                  </a:lnTo>
                  <a:lnTo>
                    <a:pt x="110267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21" y="416081"/>
                  </a:lnTo>
                  <a:lnTo>
                    <a:pt x="360091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11717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66948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7003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07"/>
                  </a:lnTo>
                  <a:lnTo>
                    <a:pt x="500142" y="109468"/>
                  </a:lnTo>
                  <a:lnTo>
                    <a:pt x="524800" y="148360"/>
                  </a:lnTo>
                  <a:lnTo>
                    <a:pt x="545795" y="191829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3" y="506893"/>
                  </a:lnTo>
                  <a:lnTo>
                    <a:pt x="564525" y="556162"/>
                  </a:lnTo>
                  <a:lnTo>
                    <a:pt x="548820" y="602266"/>
                  </a:lnTo>
                  <a:lnTo>
                    <a:pt x="529349" y="644729"/>
                  </a:lnTo>
                  <a:lnTo>
                    <a:pt x="506437" y="683074"/>
                  </a:lnTo>
                  <a:lnTo>
                    <a:pt x="480406" y="716825"/>
                  </a:lnTo>
                  <a:lnTo>
                    <a:pt x="451580" y="745507"/>
                  </a:lnTo>
                  <a:lnTo>
                    <a:pt x="420279" y="768644"/>
                  </a:lnTo>
                  <a:lnTo>
                    <a:pt x="351551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226" y="75856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5" y="53221"/>
                  </a:lnTo>
                  <a:lnTo>
                    <a:pt x="166958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8" y="879"/>
                  </a:lnTo>
                  <a:lnTo>
                    <a:pt x="180310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5" y="830680"/>
                  </a:lnTo>
                  <a:lnTo>
                    <a:pt x="428560" y="814364"/>
                  </a:lnTo>
                  <a:lnTo>
                    <a:pt x="462771" y="792242"/>
                  </a:lnTo>
                  <a:lnTo>
                    <a:pt x="494634" y="764730"/>
                  </a:lnTo>
                  <a:lnTo>
                    <a:pt x="523852" y="732244"/>
                  </a:lnTo>
                  <a:lnTo>
                    <a:pt x="550132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1" y="187119"/>
                  </a:lnTo>
                  <a:lnTo>
                    <a:pt x="570395" y="141474"/>
                  </a:lnTo>
                  <a:lnTo>
                    <a:pt x="546266" y="99806"/>
                  </a:lnTo>
                  <a:lnTo>
                    <a:pt x="518783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1547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4" y="80400"/>
                  </a:lnTo>
                  <a:lnTo>
                    <a:pt x="43598" y="124938"/>
                  </a:lnTo>
                  <a:lnTo>
                    <a:pt x="71473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8772" y="218306"/>
                  </a:lnTo>
                  <a:lnTo>
                    <a:pt x="141147" y="219513"/>
                  </a:lnTo>
                  <a:lnTo>
                    <a:pt x="141935" y="219932"/>
                  </a:lnTo>
                  <a:lnTo>
                    <a:pt x="142773" y="220338"/>
                  </a:lnTo>
                  <a:lnTo>
                    <a:pt x="160455" y="227918"/>
                  </a:lnTo>
                  <a:lnTo>
                    <a:pt x="178642" y="233437"/>
                  </a:lnTo>
                  <a:lnTo>
                    <a:pt x="197303" y="236810"/>
                  </a:lnTo>
                  <a:lnTo>
                    <a:pt x="216382" y="237953"/>
                  </a:lnTo>
                  <a:lnTo>
                    <a:pt x="257953" y="232461"/>
                  </a:lnTo>
                  <a:lnTo>
                    <a:pt x="297146" y="216622"/>
                  </a:lnTo>
                  <a:lnTo>
                    <a:pt x="333327" y="191388"/>
                  </a:lnTo>
                  <a:lnTo>
                    <a:pt x="365861" y="157714"/>
                  </a:lnTo>
                  <a:lnTo>
                    <a:pt x="365658" y="157714"/>
                  </a:lnTo>
                  <a:lnTo>
                    <a:pt x="385647" y="130084"/>
                  </a:lnTo>
                  <a:lnTo>
                    <a:pt x="403393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0" y="59137"/>
                  </a:lnTo>
                  <a:lnTo>
                    <a:pt x="219836" y="56457"/>
                  </a:lnTo>
                  <a:lnTo>
                    <a:pt x="213867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6"/>
                  </a:lnTo>
                  <a:lnTo>
                    <a:pt x="225170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5706" y="1182014"/>
              <a:ext cx="194536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351142" y="5251183"/>
            <a:ext cx="4107308" cy="660429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z="2100" spc="-100" dirty="0">
                <a:solidFill>
                  <a:srgbClr val="057F90"/>
                </a:solidFill>
                <a:latin typeface="Verdana"/>
                <a:cs typeface="Verdana"/>
              </a:rPr>
              <a:t>Tasa</a:t>
            </a:r>
            <a:r>
              <a:rPr sz="2100" spc="-33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057F90"/>
                </a:solidFill>
                <a:latin typeface="Verdana"/>
                <a:cs typeface="Verdana"/>
              </a:rPr>
              <a:t>de</a:t>
            </a:r>
            <a:endParaRPr sz="2100" dirty="0">
              <a:latin typeface="Verdana"/>
              <a:cs typeface="Verdana"/>
            </a:endParaRPr>
          </a:p>
          <a:p>
            <a:pPr marL="12692">
              <a:spcBef>
                <a:spcPts val="15"/>
              </a:spcBef>
            </a:pPr>
            <a:r>
              <a:rPr sz="2100" spc="-10" dirty="0" err="1">
                <a:solidFill>
                  <a:srgbClr val="057F90"/>
                </a:solidFill>
                <a:latin typeface="Verdana"/>
                <a:cs typeface="Verdana"/>
              </a:rPr>
              <a:t>desempleo</a:t>
            </a:r>
            <a:r>
              <a:rPr sz="2100" spc="-35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057F90"/>
                </a:solidFill>
                <a:latin typeface="Verdana"/>
                <a:cs typeface="Verdana"/>
              </a:rPr>
              <a:t>del</a:t>
            </a:r>
            <a:r>
              <a:rPr sz="2100" spc="-350" dirty="0">
                <a:solidFill>
                  <a:srgbClr val="057F90"/>
                </a:solidFill>
                <a:latin typeface="Verdana"/>
                <a:cs typeface="Verdana"/>
              </a:rPr>
              <a:t> </a:t>
            </a:r>
            <a:r>
              <a:rPr sz="2100" spc="-290" dirty="0">
                <a:solidFill>
                  <a:srgbClr val="057F90"/>
                </a:solidFill>
                <a:latin typeface="Verdana"/>
                <a:cs typeface="Verdana"/>
              </a:rPr>
              <a:t>8,9%</a:t>
            </a:r>
            <a:endParaRPr sz="1500" dirty="0">
              <a:solidFill>
                <a:srgbClr val="057F90"/>
              </a:solidFill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56762" y="5302253"/>
            <a:ext cx="590550" cy="511775"/>
          </a:xfrm>
          <a:prstGeom prst="rect">
            <a:avLst/>
          </a:prstGeom>
          <a:solidFill>
            <a:srgbClr val="77787B"/>
          </a:solidFill>
        </p:spPr>
        <p:txBody>
          <a:bodyPr vert="horz" wrap="square" lIns="0" tIns="47605" rIns="0" bIns="0" rtlCol="0">
            <a:spAutoFit/>
          </a:bodyPr>
          <a:lstStyle/>
          <a:p>
            <a:pPr marL="122503">
              <a:spcBef>
                <a:spcPts val="375"/>
              </a:spcBef>
            </a:pPr>
            <a:r>
              <a:rPr sz="3000" dirty="0">
                <a:solidFill>
                  <a:srgbClr val="FFFFFF"/>
                </a:solidFill>
                <a:latin typeface="Carlito"/>
                <a:cs typeface="Carlito"/>
              </a:rPr>
              <a:t>06</a:t>
            </a:r>
            <a:endParaRPr sz="3000" dirty="0">
              <a:latin typeface="Carlito"/>
              <a:cs typeface="Carlito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353286" y="5008626"/>
            <a:ext cx="25400" cy="274320"/>
            <a:chOff x="1353286" y="5008626"/>
            <a:chExt cx="25400" cy="274320"/>
          </a:xfrm>
        </p:grpSpPr>
        <p:sp>
          <p:nvSpPr>
            <p:cNvPr id="26" name="object 26"/>
            <p:cNvSpPr/>
            <p:nvPr/>
          </p:nvSpPr>
          <p:spPr>
            <a:xfrm>
              <a:off x="1365986" y="5008626"/>
              <a:ext cx="0" cy="274320"/>
            </a:xfrm>
            <a:custGeom>
              <a:avLst/>
              <a:gdLst/>
              <a:ahLst/>
              <a:cxnLst/>
              <a:rect l="l" t="t" r="r" b="b"/>
              <a:pathLst>
                <a:path h="274320">
                  <a:moveTo>
                    <a:pt x="0" y="0"/>
                  </a:moveTo>
                  <a:lnTo>
                    <a:pt x="0" y="274319"/>
                  </a:lnTo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65986" y="5008626"/>
              <a:ext cx="0" cy="274320"/>
            </a:xfrm>
            <a:custGeom>
              <a:avLst/>
              <a:gdLst/>
              <a:ahLst/>
              <a:cxnLst/>
              <a:rect l="l" t="t" r="r" b="b"/>
              <a:pathLst>
                <a:path h="274320">
                  <a:moveTo>
                    <a:pt x="0" y="0"/>
                  </a:moveTo>
                  <a:lnTo>
                    <a:pt x="0" y="274319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58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02"/>
            <a:ext cx="629920" cy="899160"/>
            <a:chOff x="826706" y="553098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3"/>
                  </a:lnTo>
                  <a:lnTo>
                    <a:pt x="564536" y="556162"/>
                  </a:lnTo>
                  <a:lnTo>
                    <a:pt x="548829" y="602266"/>
                  </a:lnTo>
                  <a:lnTo>
                    <a:pt x="529357" y="644729"/>
                  </a:lnTo>
                  <a:lnTo>
                    <a:pt x="506444" y="683074"/>
                  </a:lnTo>
                  <a:lnTo>
                    <a:pt x="480411" y="716825"/>
                  </a:lnTo>
                  <a:lnTo>
                    <a:pt x="451583" y="745507"/>
                  </a:lnTo>
                  <a:lnTo>
                    <a:pt x="420281" y="768644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9"/>
                  </a:lnTo>
                  <a:lnTo>
                    <a:pt x="180316" y="30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3"/>
                  </a:moveTo>
                  <a:lnTo>
                    <a:pt x="135909" y="2559"/>
                  </a:lnTo>
                  <a:lnTo>
                    <a:pt x="84707" y="8723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9" y="80400"/>
                  </a:lnTo>
                  <a:lnTo>
                    <a:pt x="43603" y="124938"/>
                  </a:lnTo>
                  <a:lnTo>
                    <a:pt x="71477" y="163278"/>
                  </a:lnTo>
                  <a:lnTo>
                    <a:pt x="103209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54" y="233437"/>
                  </a:lnTo>
                  <a:lnTo>
                    <a:pt x="216395" y="237953"/>
                  </a:lnTo>
                  <a:lnTo>
                    <a:pt x="257960" y="232461"/>
                  </a:lnTo>
                  <a:lnTo>
                    <a:pt x="297154" y="216622"/>
                  </a:lnTo>
                  <a:lnTo>
                    <a:pt x="333338" y="191388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8"/>
                  </a:lnTo>
                  <a:lnTo>
                    <a:pt x="418693" y="65365"/>
                  </a:lnTo>
                  <a:lnTo>
                    <a:pt x="420851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51" y="59137"/>
                  </a:lnTo>
                  <a:lnTo>
                    <a:pt x="431330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02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24"/>
            <a:ext cx="8321675" cy="5775960"/>
            <a:chOff x="1288948" y="1206424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76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24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8"/>
                  </a:lnTo>
                  <a:lnTo>
                    <a:pt x="8495" y="620274"/>
                  </a:lnTo>
                  <a:lnTo>
                    <a:pt x="18836" y="665532"/>
                  </a:lnTo>
                  <a:lnTo>
                    <a:pt x="32990" y="709218"/>
                  </a:lnTo>
                  <a:lnTo>
                    <a:pt x="50772" y="751144"/>
                  </a:lnTo>
                  <a:lnTo>
                    <a:pt x="71994" y="791125"/>
                  </a:lnTo>
                  <a:lnTo>
                    <a:pt x="96472" y="828975"/>
                  </a:lnTo>
                  <a:lnTo>
                    <a:pt x="124018" y="864509"/>
                  </a:lnTo>
                  <a:lnTo>
                    <a:pt x="154447" y="897540"/>
                  </a:lnTo>
                  <a:lnTo>
                    <a:pt x="187573" y="927883"/>
                  </a:lnTo>
                  <a:lnTo>
                    <a:pt x="223208" y="955353"/>
                  </a:lnTo>
                  <a:lnTo>
                    <a:pt x="261168" y="979762"/>
                  </a:lnTo>
                  <a:lnTo>
                    <a:pt x="301265" y="1000926"/>
                  </a:lnTo>
                  <a:lnTo>
                    <a:pt x="343314" y="1018659"/>
                  </a:lnTo>
                  <a:lnTo>
                    <a:pt x="387129" y="1032774"/>
                  </a:lnTo>
                  <a:lnTo>
                    <a:pt x="432523" y="1043087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7"/>
                  </a:lnTo>
                  <a:lnTo>
                    <a:pt x="667483" y="1032774"/>
                  </a:lnTo>
                  <a:lnTo>
                    <a:pt x="711299" y="1018659"/>
                  </a:lnTo>
                  <a:lnTo>
                    <a:pt x="753350" y="1000926"/>
                  </a:lnTo>
                  <a:lnTo>
                    <a:pt x="793448" y="979762"/>
                  </a:lnTo>
                  <a:lnTo>
                    <a:pt x="831408" y="955353"/>
                  </a:lnTo>
                  <a:lnTo>
                    <a:pt x="867045" y="927883"/>
                  </a:lnTo>
                  <a:lnTo>
                    <a:pt x="900171" y="897540"/>
                  </a:lnTo>
                  <a:lnTo>
                    <a:pt x="930600" y="864509"/>
                  </a:lnTo>
                  <a:lnTo>
                    <a:pt x="958147" y="828975"/>
                  </a:lnTo>
                  <a:lnTo>
                    <a:pt x="982625" y="791125"/>
                  </a:lnTo>
                  <a:lnTo>
                    <a:pt x="1003848" y="751144"/>
                  </a:lnTo>
                  <a:lnTo>
                    <a:pt x="1021629" y="709218"/>
                  </a:lnTo>
                  <a:lnTo>
                    <a:pt x="1035784" y="665532"/>
                  </a:lnTo>
                  <a:lnTo>
                    <a:pt x="1046124" y="620274"/>
                  </a:lnTo>
                  <a:lnTo>
                    <a:pt x="1052465" y="573628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69819" y="3034195"/>
            <a:ext cx="5193030" cy="103505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267855" marR="5076" indent="-255795">
              <a:lnSpc>
                <a:spcPct val="100400"/>
              </a:lnSpc>
              <a:spcBef>
                <a:spcPts val="95"/>
              </a:spcBef>
            </a:pPr>
            <a:r>
              <a:rPr spc="-260" dirty="0"/>
              <a:t>SERVICIOS</a:t>
            </a:r>
            <a:r>
              <a:rPr spc="-300" dirty="0"/>
              <a:t> </a:t>
            </a:r>
            <a:r>
              <a:rPr spc="-290" dirty="0"/>
              <a:t>TURÍSTICOS,  </a:t>
            </a:r>
            <a:r>
              <a:rPr spc="-114" dirty="0"/>
              <a:t>ESCOLARES </a:t>
            </a:r>
            <a:r>
              <a:rPr spc="-195" dirty="0"/>
              <a:t>Y</a:t>
            </a:r>
            <a:r>
              <a:rPr spc="-420" dirty="0"/>
              <a:t> </a:t>
            </a:r>
            <a:r>
              <a:rPr spc="-155" dirty="0"/>
              <a:t>OTROS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213764" y="4028168"/>
            <a:ext cx="6344920" cy="19050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marR="38084"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300.000.000</a:t>
            </a:r>
            <a:endParaRPr sz="2000" dirty="0">
              <a:latin typeface="Verdana"/>
              <a:cs typeface="Verdana"/>
            </a:endParaRPr>
          </a:p>
          <a:p>
            <a:pPr marR="38084" algn="ctr">
              <a:spcBef>
                <a:spcPts val="700"/>
              </a:spcBef>
            </a:pP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Compra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vehículos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colectivos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transporte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escolar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transporte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turístico.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Incluye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traslado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personal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empresas.</a:t>
            </a:r>
            <a:endParaRPr sz="1400" dirty="0">
              <a:latin typeface="Verdana"/>
              <a:cs typeface="Verdana"/>
            </a:endParaRPr>
          </a:p>
          <a:p>
            <a:pPr marL="1764552" marR="1803904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0" dirty="0">
                <a:solidFill>
                  <a:srgbClr val="FDB614"/>
                </a:solidFill>
                <a:latin typeface="Verdana"/>
                <a:cs typeface="Verdana"/>
              </a:rPr>
              <a:t>10.000.000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45282" y="1515160"/>
            <a:ext cx="615315" cy="411480"/>
          </a:xfrm>
          <a:custGeom>
            <a:avLst/>
            <a:gdLst/>
            <a:ahLst/>
            <a:cxnLst/>
            <a:rect l="l" t="t" r="r" b="b"/>
            <a:pathLst>
              <a:path w="615314" h="411480">
                <a:moveTo>
                  <a:pt x="488556" y="127406"/>
                </a:moveTo>
                <a:lnTo>
                  <a:pt x="487133" y="93446"/>
                </a:lnTo>
                <a:lnTo>
                  <a:pt x="484949" y="78955"/>
                </a:lnTo>
                <a:lnTo>
                  <a:pt x="484886" y="78562"/>
                </a:lnTo>
                <a:lnTo>
                  <a:pt x="482866" y="65112"/>
                </a:lnTo>
                <a:lnTo>
                  <a:pt x="464426" y="63817"/>
                </a:lnTo>
                <a:lnTo>
                  <a:pt x="464426" y="78955"/>
                </a:lnTo>
                <a:lnTo>
                  <a:pt x="464426" y="171234"/>
                </a:lnTo>
                <a:lnTo>
                  <a:pt x="399821" y="171234"/>
                </a:lnTo>
                <a:lnTo>
                  <a:pt x="399821" y="78955"/>
                </a:lnTo>
                <a:lnTo>
                  <a:pt x="464426" y="78955"/>
                </a:lnTo>
                <a:lnTo>
                  <a:pt x="464426" y="63817"/>
                </a:lnTo>
                <a:lnTo>
                  <a:pt x="376745" y="57645"/>
                </a:lnTo>
                <a:lnTo>
                  <a:pt x="376745" y="78955"/>
                </a:lnTo>
                <a:lnTo>
                  <a:pt x="376745" y="171234"/>
                </a:lnTo>
                <a:lnTo>
                  <a:pt x="289090" y="171234"/>
                </a:lnTo>
                <a:lnTo>
                  <a:pt x="289090" y="78955"/>
                </a:lnTo>
                <a:lnTo>
                  <a:pt x="376745" y="78955"/>
                </a:lnTo>
                <a:lnTo>
                  <a:pt x="376745" y="57645"/>
                </a:lnTo>
                <a:lnTo>
                  <a:pt x="357924" y="56311"/>
                </a:lnTo>
                <a:lnTo>
                  <a:pt x="300393" y="53047"/>
                </a:lnTo>
                <a:lnTo>
                  <a:pt x="266522" y="51866"/>
                </a:lnTo>
                <a:lnTo>
                  <a:pt x="266522" y="122301"/>
                </a:lnTo>
                <a:lnTo>
                  <a:pt x="265658" y="147383"/>
                </a:lnTo>
                <a:lnTo>
                  <a:pt x="266026" y="171234"/>
                </a:lnTo>
                <a:lnTo>
                  <a:pt x="178371" y="171234"/>
                </a:lnTo>
                <a:lnTo>
                  <a:pt x="178371" y="78955"/>
                </a:lnTo>
                <a:lnTo>
                  <a:pt x="261416" y="78955"/>
                </a:lnTo>
                <a:lnTo>
                  <a:pt x="265988" y="98602"/>
                </a:lnTo>
                <a:lnTo>
                  <a:pt x="266522" y="122301"/>
                </a:lnTo>
                <a:lnTo>
                  <a:pt x="266522" y="51866"/>
                </a:lnTo>
                <a:lnTo>
                  <a:pt x="242036" y="51003"/>
                </a:lnTo>
                <a:lnTo>
                  <a:pt x="187096" y="51003"/>
                </a:lnTo>
                <a:lnTo>
                  <a:pt x="155270" y="52959"/>
                </a:lnTo>
                <a:lnTo>
                  <a:pt x="155270" y="83566"/>
                </a:lnTo>
                <a:lnTo>
                  <a:pt x="155270" y="171234"/>
                </a:lnTo>
                <a:lnTo>
                  <a:pt x="86080" y="171234"/>
                </a:lnTo>
                <a:lnTo>
                  <a:pt x="83947" y="128498"/>
                </a:lnTo>
                <a:lnTo>
                  <a:pt x="94551" y="95580"/>
                </a:lnTo>
                <a:lnTo>
                  <a:pt x="118211" y="78562"/>
                </a:lnTo>
                <a:lnTo>
                  <a:pt x="155270" y="83566"/>
                </a:lnTo>
                <a:lnTo>
                  <a:pt x="155270" y="52959"/>
                </a:lnTo>
                <a:lnTo>
                  <a:pt x="104546" y="60490"/>
                </a:lnTo>
                <a:lnTo>
                  <a:pt x="63728" y="106997"/>
                </a:lnTo>
                <a:lnTo>
                  <a:pt x="62369" y="144716"/>
                </a:lnTo>
                <a:lnTo>
                  <a:pt x="67614" y="189687"/>
                </a:lnTo>
                <a:lnTo>
                  <a:pt x="116903" y="192189"/>
                </a:lnTo>
                <a:lnTo>
                  <a:pt x="168440" y="193979"/>
                </a:lnTo>
                <a:lnTo>
                  <a:pt x="221475" y="195072"/>
                </a:lnTo>
                <a:lnTo>
                  <a:pt x="275259" y="195440"/>
                </a:lnTo>
                <a:lnTo>
                  <a:pt x="329031" y="195097"/>
                </a:lnTo>
                <a:lnTo>
                  <a:pt x="382054" y="194030"/>
                </a:lnTo>
                <a:lnTo>
                  <a:pt x="433578" y="192227"/>
                </a:lnTo>
                <a:lnTo>
                  <a:pt x="482866" y="189687"/>
                </a:lnTo>
                <a:lnTo>
                  <a:pt x="487133" y="161366"/>
                </a:lnTo>
                <a:lnTo>
                  <a:pt x="488556" y="127406"/>
                </a:lnTo>
                <a:close/>
              </a:path>
              <a:path w="615314" h="411480">
                <a:moveTo>
                  <a:pt x="565658" y="246303"/>
                </a:moveTo>
                <a:lnTo>
                  <a:pt x="560692" y="236004"/>
                </a:lnTo>
                <a:lnTo>
                  <a:pt x="552094" y="231216"/>
                </a:lnTo>
                <a:lnTo>
                  <a:pt x="544918" y="237769"/>
                </a:lnTo>
                <a:lnTo>
                  <a:pt x="542290" y="249694"/>
                </a:lnTo>
                <a:lnTo>
                  <a:pt x="545706" y="260464"/>
                </a:lnTo>
                <a:lnTo>
                  <a:pt x="556679" y="263512"/>
                </a:lnTo>
                <a:lnTo>
                  <a:pt x="564972" y="257136"/>
                </a:lnTo>
                <a:lnTo>
                  <a:pt x="565658" y="246303"/>
                </a:lnTo>
                <a:close/>
              </a:path>
              <a:path w="615314" h="411480">
                <a:moveTo>
                  <a:pt x="614908" y="327952"/>
                </a:moveTo>
                <a:lnTo>
                  <a:pt x="613283" y="311111"/>
                </a:lnTo>
                <a:lnTo>
                  <a:pt x="610946" y="303898"/>
                </a:lnTo>
                <a:lnTo>
                  <a:pt x="610616" y="302895"/>
                </a:lnTo>
                <a:lnTo>
                  <a:pt x="607580" y="293547"/>
                </a:lnTo>
                <a:lnTo>
                  <a:pt x="604939" y="281965"/>
                </a:lnTo>
                <a:lnTo>
                  <a:pt x="602830" y="272745"/>
                </a:lnTo>
                <a:lnTo>
                  <a:pt x="602005" y="225780"/>
                </a:lnTo>
                <a:lnTo>
                  <a:pt x="604278" y="194310"/>
                </a:lnTo>
                <a:lnTo>
                  <a:pt x="605777" y="173659"/>
                </a:lnTo>
                <a:lnTo>
                  <a:pt x="605929" y="171234"/>
                </a:lnTo>
                <a:lnTo>
                  <a:pt x="609028" y="121031"/>
                </a:lnTo>
                <a:lnTo>
                  <a:pt x="607047" y="80213"/>
                </a:lnTo>
                <a:lnTo>
                  <a:pt x="606666" y="72529"/>
                </a:lnTo>
                <a:lnTo>
                  <a:pt x="601205" y="55880"/>
                </a:lnTo>
                <a:lnTo>
                  <a:pt x="593623" y="32816"/>
                </a:lnTo>
                <a:lnTo>
                  <a:pt x="593623" y="328117"/>
                </a:lnTo>
                <a:lnTo>
                  <a:pt x="581748" y="332409"/>
                </a:lnTo>
                <a:lnTo>
                  <a:pt x="566318" y="333133"/>
                </a:lnTo>
                <a:lnTo>
                  <a:pt x="555688" y="332727"/>
                </a:lnTo>
                <a:lnTo>
                  <a:pt x="549541" y="332498"/>
                </a:lnTo>
                <a:lnTo>
                  <a:pt x="533641" y="332727"/>
                </a:lnTo>
                <a:lnTo>
                  <a:pt x="531088" y="324510"/>
                </a:lnTo>
                <a:lnTo>
                  <a:pt x="531253" y="313563"/>
                </a:lnTo>
                <a:lnTo>
                  <a:pt x="524408" y="309651"/>
                </a:lnTo>
                <a:lnTo>
                  <a:pt x="543636" y="305028"/>
                </a:lnTo>
                <a:lnTo>
                  <a:pt x="568236" y="303898"/>
                </a:lnTo>
                <a:lnTo>
                  <a:pt x="588225" y="310261"/>
                </a:lnTo>
                <a:lnTo>
                  <a:pt x="593623" y="328117"/>
                </a:lnTo>
                <a:lnTo>
                  <a:pt x="593623" y="32816"/>
                </a:lnTo>
                <a:lnTo>
                  <a:pt x="583272" y="24472"/>
                </a:lnTo>
                <a:lnTo>
                  <a:pt x="579996" y="21818"/>
                </a:lnTo>
                <a:lnTo>
                  <a:pt x="579780" y="21653"/>
                </a:lnTo>
                <a:lnTo>
                  <a:pt x="579780" y="83566"/>
                </a:lnTo>
                <a:lnTo>
                  <a:pt x="579780" y="171234"/>
                </a:lnTo>
                <a:lnTo>
                  <a:pt x="579780" y="194310"/>
                </a:lnTo>
                <a:lnTo>
                  <a:pt x="579780" y="281965"/>
                </a:lnTo>
                <a:lnTo>
                  <a:pt x="530174" y="280339"/>
                </a:lnTo>
                <a:lnTo>
                  <a:pt x="510552" y="279908"/>
                </a:lnTo>
                <a:lnTo>
                  <a:pt x="510552" y="323494"/>
                </a:lnTo>
                <a:lnTo>
                  <a:pt x="505625" y="368769"/>
                </a:lnTo>
                <a:lnTo>
                  <a:pt x="476910" y="387515"/>
                </a:lnTo>
                <a:lnTo>
                  <a:pt x="443090" y="382333"/>
                </a:lnTo>
                <a:lnTo>
                  <a:pt x="422884" y="355790"/>
                </a:lnTo>
                <a:lnTo>
                  <a:pt x="426300" y="332727"/>
                </a:lnTo>
                <a:lnTo>
                  <a:pt x="427723" y="323126"/>
                </a:lnTo>
                <a:lnTo>
                  <a:pt x="450621" y="304139"/>
                </a:lnTo>
                <a:lnTo>
                  <a:pt x="481558" y="302895"/>
                </a:lnTo>
                <a:lnTo>
                  <a:pt x="510552" y="323494"/>
                </a:lnTo>
                <a:lnTo>
                  <a:pt x="510552" y="279908"/>
                </a:lnTo>
                <a:lnTo>
                  <a:pt x="483755" y="279298"/>
                </a:lnTo>
                <a:lnTo>
                  <a:pt x="443687" y="284149"/>
                </a:lnTo>
                <a:lnTo>
                  <a:pt x="413105" y="300202"/>
                </a:lnTo>
                <a:lnTo>
                  <a:pt x="395211" y="332727"/>
                </a:lnTo>
                <a:lnTo>
                  <a:pt x="224485" y="332727"/>
                </a:lnTo>
                <a:lnTo>
                  <a:pt x="210451" y="319087"/>
                </a:lnTo>
                <a:lnTo>
                  <a:pt x="198996" y="302666"/>
                </a:lnTo>
                <a:lnTo>
                  <a:pt x="193687" y="296240"/>
                </a:lnTo>
                <a:lnTo>
                  <a:pt x="193687" y="346798"/>
                </a:lnTo>
                <a:lnTo>
                  <a:pt x="184365" y="372897"/>
                </a:lnTo>
                <a:lnTo>
                  <a:pt x="159893" y="388086"/>
                </a:lnTo>
                <a:lnTo>
                  <a:pt x="130136" y="381673"/>
                </a:lnTo>
                <a:lnTo>
                  <a:pt x="107454" y="358267"/>
                </a:lnTo>
                <a:lnTo>
                  <a:pt x="107175" y="355790"/>
                </a:lnTo>
                <a:lnTo>
                  <a:pt x="104559" y="333133"/>
                </a:lnTo>
                <a:lnTo>
                  <a:pt x="104508" y="332727"/>
                </a:lnTo>
                <a:lnTo>
                  <a:pt x="104076" y="329018"/>
                </a:lnTo>
                <a:lnTo>
                  <a:pt x="132232" y="305041"/>
                </a:lnTo>
                <a:lnTo>
                  <a:pt x="137604" y="304685"/>
                </a:lnTo>
                <a:lnTo>
                  <a:pt x="167449" y="302666"/>
                </a:lnTo>
                <a:lnTo>
                  <a:pt x="187998" y="319989"/>
                </a:lnTo>
                <a:lnTo>
                  <a:pt x="193687" y="346798"/>
                </a:lnTo>
                <a:lnTo>
                  <a:pt x="193687" y="296240"/>
                </a:lnTo>
                <a:lnTo>
                  <a:pt x="186563" y="287591"/>
                </a:lnTo>
                <a:lnTo>
                  <a:pt x="178015" y="282575"/>
                </a:lnTo>
                <a:lnTo>
                  <a:pt x="169138" y="277355"/>
                </a:lnTo>
                <a:lnTo>
                  <a:pt x="136194" y="279031"/>
                </a:lnTo>
                <a:lnTo>
                  <a:pt x="103733" y="281178"/>
                </a:lnTo>
                <a:lnTo>
                  <a:pt x="90678" y="281736"/>
                </a:lnTo>
                <a:lnTo>
                  <a:pt x="90678" y="305092"/>
                </a:lnTo>
                <a:lnTo>
                  <a:pt x="87909" y="311492"/>
                </a:lnTo>
                <a:lnTo>
                  <a:pt x="85255" y="318084"/>
                </a:lnTo>
                <a:lnTo>
                  <a:pt x="83019" y="325069"/>
                </a:lnTo>
                <a:lnTo>
                  <a:pt x="81457" y="332727"/>
                </a:lnTo>
                <a:lnTo>
                  <a:pt x="65544" y="332498"/>
                </a:lnTo>
                <a:lnTo>
                  <a:pt x="48755" y="333133"/>
                </a:lnTo>
                <a:lnTo>
                  <a:pt x="33324" y="332409"/>
                </a:lnTo>
                <a:lnTo>
                  <a:pt x="21475" y="328117"/>
                </a:lnTo>
                <a:lnTo>
                  <a:pt x="26619" y="310197"/>
                </a:lnTo>
                <a:lnTo>
                  <a:pt x="44183" y="304685"/>
                </a:lnTo>
                <a:lnTo>
                  <a:pt x="67691" y="305117"/>
                </a:lnTo>
                <a:lnTo>
                  <a:pt x="90678" y="305092"/>
                </a:lnTo>
                <a:lnTo>
                  <a:pt x="90678" y="281736"/>
                </a:lnTo>
                <a:lnTo>
                  <a:pt x="70510" y="282575"/>
                </a:lnTo>
                <a:lnTo>
                  <a:pt x="35318" y="281965"/>
                </a:lnTo>
                <a:lnTo>
                  <a:pt x="36563" y="235483"/>
                </a:lnTo>
                <a:lnTo>
                  <a:pt x="35064" y="188709"/>
                </a:lnTo>
                <a:lnTo>
                  <a:pt x="33921" y="143865"/>
                </a:lnTo>
                <a:lnTo>
                  <a:pt x="36271" y="103162"/>
                </a:lnTo>
                <a:lnTo>
                  <a:pt x="63842" y="43116"/>
                </a:lnTo>
                <a:lnTo>
                  <a:pt x="138150" y="22529"/>
                </a:lnTo>
                <a:lnTo>
                  <a:pt x="186728" y="21818"/>
                </a:lnTo>
                <a:lnTo>
                  <a:pt x="239242" y="23952"/>
                </a:lnTo>
                <a:lnTo>
                  <a:pt x="293954" y="26784"/>
                </a:lnTo>
                <a:lnTo>
                  <a:pt x="349072" y="28194"/>
                </a:lnTo>
                <a:lnTo>
                  <a:pt x="403987" y="26581"/>
                </a:lnTo>
                <a:lnTo>
                  <a:pt x="457796" y="24472"/>
                </a:lnTo>
                <a:lnTo>
                  <a:pt x="506755" y="25920"/>
                </a:lnTo>
                <a:lnTo>
                  <a:pt x="547116" y="35039"/>
                </a:lnTo>
                <a:lnTo>
                  <a:pt x="575170" y="55880"/>
                </a:lnTo>
                <a:lnTo>
                  <a:pt x="558888" y="55778"/>
                </a:lnTo>
                <a:lnTo>
                  <a:pt x="545388" y="58432"/>
                </a:lnTo>
                <a:lnTo>
                  <a:pt x="534085" y="63271"/>
                </a:lnTo>
                <a:lnTo>
                  <a:pt x="524408" y="69735"/>
                </a:lnTo>
                <a:lnTo>
                  <a:pt x="524408" y="185077"/>
                </a:lnTo>
                <a:lnTo>
                  <a:pt x="533704" y="191935"/>
                </a:lnTo>
                <a:lnTo>
                  <a:pt x="547395" y="194386"/>
                </a:lnTo>
                <a:lnTo>
                  <a:pt x="563435" y="194500"/>
                </a:lnTo>
                <a:lnTo>
                  <a:pt x="579780" y="194310"/>
                </a:lnTo>
                <a:lnTo>
                  <a:pt x="579780" y="171234"/>
                </a:lnTo>
                <a:lnTo>
                  <a:pt x="542861" y="171234"/>
                </a:lnTo>
                <a:lnTo>
                  <a:pt x="542391" y="143865"/>
                </a:lnTo>
                <a:lnTo>
                  <a:pt x="542467" y="121031"/>
                </a:lnTo>
                <a:lnTo>
                  <a:pt x="542645" y="103073"/>
                </a:lnTo>
                <a:lnTo>
                  <a:pt x="552335" y="80213"/>
                </a:lnTo>
                <a:lnTo>
                  <a:pt x="579780" y="83566"/>
                </a:lnTo>
                <a:lnTo>
                  <a:pt x="579780" y="21653"/>
                </a:lnTo>
                <a:lnTo>
                  <a:pt x="570687" y="14300"/>
                </a:lnTo>
                <a:lnTo>
                  <a:pt x="535368" y="5130"/>
                </a:lnTo>
                <a:lnTo>
                  <a:pt x="533133" y="4559"/>
                </a:lnTo>
                <a:lnTo>
                  <a:pt x="485419" y="1181"/>
                </a:lnTo>
                <a:lnTo>
                  <a:pt x="432015" y="1765"/>
                </a:lnTo>
                <a:lnTo>
                  <a:pt x="377380" y="3898"/>
                </a:lnTo>
                <a:lnTo>
                  <a:pt x="325996" y="5130"/>
                </a:lnTo>
                <a:lnTo>
                  <a:pt x="275018" y="4000"/>
                </a:lnTo>
                <a:lnTo>
                  <a:pt x="178269" y="0"/>
                </a:lnTo>
                <a:lnTo>
                  <a:pt x="134543" y="571"/>
                </a:lnTo>
                <a:lnTo>
                  <a:pt x="95313" y="5130"/>
                </a:lnTo>
                <a:lnTo>
                  <a:pt x="54851" y="21196"/>
                </a:lnTo>
                <a:lnTo>
                  <a:pt x="18135" y="84963"/>
                </a:lnTo>
                <a:lnTo>
                  <a:pt x="14071" y="128257"/>
                </a:lnTo>
                <a:lnTo>
                  <a:pt x="14338" y="176225"/>
                </a:lnTo>
                <a:lnTo>
                  <a:pt x="15024" y="226669"/>
                </a:lnTo>
                <a:lnTo>
                  <a:pt x="12242" y="277355"/>
                </a:lnTo>
                <a:lnTo>
                  <a:pt x="7658" y="294830"/>
                </a:lnTo>
                <a:lnTo>
                  <a:pt x="1841" y="311111"/>
                </a:lnTo>
                <a:lnTo>
                  <a:pt x="1765" y="311492"/>
                </a:lnTo>
                <a:lnTo>
                  <a:pt x="0" y="327952"/>
                </a:lnTo>
                <a:lnTo>
                  <a:pt x="0" y="328117"/>
                </a:lnTo>
                <a:lnTo>
                  <a:pt x="7632" y="346570"/>
                </a:lnTo>
                <a:lnTo>
                  <a:pt x="20434" y="353390"/>
                </a:lnTo>
                <a:lnTo>
                  <a:pt x="37592" y="355828"/>
                </a:lnTo>
                <a:lnTo>
                  <a:pt x="57086" y="355955"/>
                </a:lnTo>
                <a:lnTo>
                  <a:pt x="76911" y="355892"/>
                </a:lnTo>
                <a:lnTo>
                  <a:pt x="91338" y="380898"/>
                </a:lnTo>
                <a:lnTo>
                  <a:pt x="110591" y="400024"/>
                </a:lnTo>
                <a:lnTo>
                  <a:pt x="134886" y="410870"/>
                </a:lnTo>
                <a:lnTo>
                  <a:pt x="164528" y="411162"/>
                </a:lnTo>
                <a:lnTo>
                  <a:pt x="185293" y="402196"/>
                </a:lnTo>
                <a:lnTo>
                  <a:pt x="197726" y="388086"/>
                </a:lnTo>
                <a:lnTo>
                  <a:pt x="198412" y="387324"/>
                </a:lnTo>
                <a:lnTo>
                  <a:pt x="209562" y="370522"/>
                </a:lnTo>
                <a:lnTo>
                  <a:pt x="224485" y="355790"/>
                </a:lnTo>
                <a:lnTo>
                  <a:pt x="395211" y="355790"/>
                </a:lnTo>
                <a:lnTo>
                  <a:pt x="415099" y="390385"/>
                </a:lnTo>
                <a:lnTo>
                  <a:pt x="448818" y="406450"/>
                </a:lnTo>
                <a:lnTo>
                  <a:pt x="487362" y="405218"/>
                </a:lnTo>
                <a:lnTo>
                  <a:pt x="521703" y="387921"/>
                </a:lnTo>
                <a:lnTo>
                  <a:pt x="521970" y="387515"/>
                </a:lnTo>
                <a:lnTo>
                  <a:pt x="542861" y="355790"/>
                </a:lnTo>
                <a:lnTo>
                  <a:pt x="561543" y="356031"/>
                </a:lnTo>
                <a:lnTo>
                  <a:pt x="574649" y="355790"/>
                </a:lnTo>
                <a:lnTo>
                  <a:pt x="579666" y="355701"/>
                </a:lnTo>
                <a:lnTo>
                  <a:pt x="595541" y="353123"/>
                </a:lnTo>
                <a:lnTo>
                  <a:pt x="607466" y="346570"/>
                </a:lnTo>
                <a:lnTo>
                  <a:pt x="612838" y="333133"/>
                </a:lnTo>
                <a:lnTo>
                  <a:pt x="614908" y="32795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60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703"/>
            <a:ext cx="629920" cy="899160"/>
            <a:chOff x="835837" y="566699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67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41"/>
                  </a:lnTo>
                  <a:lnTo>
                    <a:pt x="226453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99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79"/>
              <a:ext cx="139750" cy="1635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30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8"/>
                  </a:lnTo>
                  <a:lnTo>
                    <a:pt x="524808" y="148360"/>
                  </a:lnTo>
                  <a:lnTo>
                    <a:pt x="545805" y="191829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5" y="506892"/>
                  </a:lnTo>
                  <a:lnTo>
                    <a:pt x="564536" y="556160"/>
                  </a:lnTo>
                  <a:lnTo>
                    <a:pt x="548829" y="602263"/>
                  </a:lnTo>
                  <a:lnTo>
                    <a:pt x="529357" y="644724"/>
                  </a:lnTo>
                  <a:lnTo>
                    <a:pt x="506444" y="683067"/>
                  </a:lnTo>
                  <a:lnTo>
                    <a:pt x="480411" y="716817"/>
                  </a:lnTo>
                  <a:lnTo>
                    <a:pt x="451583" y="745498"/>
                  </a:lnTo>
                  <a:lnTo>
                    <a:pt x="420281" y="768633"/>
                  </a:lnTo>
                  <a:lnTo>
                    <a:pt x="351552" y="796365"/>
                  </a:lnTo>
                  <a:lnTo>
                    <a:pt x="314769" y="800010"/>
                  </a:lnTo>
                  <a:lnTo>
                    <a:pt x="277995" y="796365"/>
                  </a:lnTo>
                  <a:lnTo>
                    <a:pt x="209281" y="768633"/>
                  </a:lnTo>
                  <a:lnTo>
                    <a:pt x="177985" y="745498"/>
                  </a:lnTo>
                  <a:lnTo>
                    <a:pt x="149162" y="716817"/>
                  </a:lnTo>
                  <a:lnTo>
                    <a:pt x="123134" y="683067"/>
                  </a:lnTo>
                  <a:lnTo>
                    <a:pt x="100224" y="644724"/>
                  </a:lnTo>
                  <a:lnTo>
                    <a:pt x="80755" y="602263"/>
                  </a:lnTo>
                  <a:lnTo>
                    <a:pt x="65050" y="556160"/>
                  </a:lnTo>
                  <a:lnTo>
                    <a:pt x="53433" y="506892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80" y="73062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8"/>
                  </a:lnTo>
                  <a:lnTo>
                    <a:pt x="172239" y="24893"/>
                  </a:lnTo>
                  <a:lnTo>
                    <a:pt x="178943" y="11353"/>
                  </a:lnTo>
                  <a:lnTo>
                    <a:pt x="181829" y="4883"/>
                  </a:lnTo>
                  <a:lnTo>
                    <a:pt x="182481" y="874"/>
                  </a:lnTo>
                  <a:lnTo>
                    <a:pt x="180316" y="25"/>
                  </a:lnTo>
                  <a:lnTo>
                    <a:pt x="174751" y="3035"/>
                  </a:lnTo>
                  <a:lnTo>
                    <a:pt x="141475" y="30068"/>
                  </a:lnTo>
                  <a:lnTo>
                    <a:pt x="110919" y="62430"/>
                  </a:lnTo>
                  <a:lnTo>
                    <a:pt x="83404" y="99674"/>
                  </a:lnTo>
                  <a:lnTo>
                    <a:pt x="59247" y="141349"/>
                  </a:lnTo>
                  <a:lnTo>
                    <a:pt x="38768" y="187008"/>
                  </a:lnTo>
                  <a:lnTo>
                    <a:pt x="22285" y="236202"/>
                  </a:lnTo>
                  <a:lnTo>
                    <a:pt x="10117" y="288482"/>
                  </a:lnTo>
                  <a:lnTo>
                    <a:pt x="2582" y="343400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3"/>
                  </a:lnTo>
                  <a:lnTo>
                    <a:pt x="21191" y="560881"/>
                  </a:lnTo>
                  <a:lnTo>
                    <a:pt x="36886" y="609105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2"/>
                  </a:lnTo>
                  <a:lnTo>
                    <a:pt x="134954" y="764739"/>
                  </a:lnTo>
                  <a:lnTo>
                    <a:pt x="166816" y="792252"/>
                  </a:lnTo>
                  <a:lnTo>
                    <a:pt x="201027" y="814375"/>
                  </a:lnTo>
                  <a:lnTo>
                    <a:pt x="237290" y="830692"/>
                  </a:lnTo>
                  <a:lnTo>
                    <a:pt x="275311" y="840787"/>
                  </a:lnTo>
                  <a:lnTo>
                    <a:pt x="314794" y="844245"/>
                  </a:lnTo>
                  <a:lnTo>
                    <a:pt x="354280" y="840787"/>
                  </a:lnTo>
                  <a:lnTo>
                    <a:pt x="392302" y="830692"/>
                  </a:lnTo>
                  <a:lnTo>
                    <a:pt x="428566" y="814375"/>
                  </a:lnTo>
                  <a:lnTo>
                    <a:pt x="462775" y="792252"/>
                  </a:lnTo>
                  <a:lnTo>
                    <a:pt x="494637" y="764739"/>
                  </a:lnTo>
                  <a:lnTo>
                    <a:pt x="523854" y="732252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5"/>
                  </a:lnTo>
                  <a:lnTo>
                    <a:pt x="608388" y="560881"/>
                  </a:lnTo>
                  <a:lnTo>
                    <a:pt x="619963" y="509763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12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22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6"/>
                  </a:lnTo>
                  <a:lnTo>
                    <a:pt x="6921" y="22652"/>
                  </a:lnTo>
                  <a:lnTo>
                    <a:pt x="6718" y="22664"/>
                  </a:lnTo>
                  <a:lnTo>
                    <a:pt x="546" y="23668"/>
                  </a:lnTo>
                  <a:lnTo>
                    <a:pt x="0" y="24963"/>
                  </a:lnTo>
                  <a:lnTo>
                    <a:pt x="1676" y="30488"/>
                  </a:lnTo>
                  <a:lnTo>
                    <a:pt x="20149" y="80394"/>
                  </a:lnTo>
                  <a:lnTo>
                    <a:pt x="43603" y="124934"/>
                  </a:lnTo>
                  <a:lnTo>
                    <a:pt x="71477" y="163273"/>
                  </a:lnTo>
                  <a:lnTo>
                    <a:pt x="103209" y="194579"/>
                  </a:lnTo>
                  <a:lnTo>
                    <a:pt x="138239" y="218016"/>
                  </a:lnTo>
                  <a:lnTo>
                    <a:pt x="138506" y="218143"/>
                  </a:lnTo>
                  <a:lnTo>
                    <a:pt x="139026" y="218435"/>
                  </a:lnTo>
                  <a:lnTo>
                    <a:pt x="178654" y="233430"/>
                  </a:lnTo>
                  <a:lnTo>
                    <a:pt x="216395" y="237942"/>
                  </a:lnTo>
                  <a:lnTo>
                    <a:pt x="257960" y="232452"/>
                  </a:lnTo>
                  <a:lnTo>
                    <a:pt x="297154" y="216617"/>
                  </a:lnTo>
                  <a:lnTo>
                    <a:pt x="333338" y="191388"/>
                  </a:lnTo>
                  <a:lnTo>
                    <a:pt x="365874" y="157716"/>
                  </a:lnTo>
                  <a:lnTo>
                    <a:pt x="365658" y="157716"/>
                  </a:lnTo>
                  <a:lnTo>
                    <a:pt x="385652" y="130084"/>
                  </a:lnTo>
                  <a:lnTo>
                    <a:pt x="403399" y="99193"/>
                  </a:lnTo>
                  <a:lnTo>
                    <a:pt x="418693" y="65356"/>
                  </a:lnTo>
                  <a:lnTo>
                    <a:pt x="420848" y="59139"/>
                  </a:lnTo>
                  <a:lnTo>
                    <a:pt x="225183" y="59139"/>
                  </a:lnTo>
                  <a:lnTo>
                    <a:pt x="219849" y="56459"/>
                  </a:lnTo>
                  <a:lnTo>
                    <a:pt x="213868" y="54948"/>
                  </a:lnTo>
                  <a:lnTo>
                    <a:pt x="207619" y="54897"/>
                  </a:lnTo>
                  <a:lnTo>
                    <a:pt x="207615" y="18435"/>
                  </a:lnTo>
                  <a:lnTo>
                    <a:pt x="206933" y="7247"/>
                  </a:lnTo>
                  <a:lnTo>
                    <a:pt x="200685" y="3678"/>
                  </a:lnTo>
                  <a:lnTo>
                    <a:pt x="191617" y="1836"/>
                  </a:lnTo>
                  <a:lnTo>
                    <a:pt x="171613" y="622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5"/>
                  </a:lnTo>
                  <a:lnTo>
                    <a:pt x="225183" y="59139"/>
                  </a:lnTo>
                  <a:lnTo>
                    <a:pt x="420848" y="59139"/>
                  </a:lnTo>
                  <a:lnTo>
                    <a:pt x="431330" y="28887"/>
                  </a:lnTo>
                  <a:lnTo>
                    <a:pt x="432574" y="24315"/>
                  </a:lnTo>
                  <a:lnTo>
                    <a:pt x="431876" y="23033"/>
                  </a:lnTo>
                  <a:lnTo>
                    <a:pt x="426618" y="22131"/>
                  </a:lnTo>
                  <a:lnTo>
                    <a:pt x="414693" y="19604"/>
                  </a:lnTo>
                  <a:lnTo>
                    <a:pt x="348172" y="8079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603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41"/>
            <a:ext cx="8321675" cy="5775960"/>
            <a:chOff x="1298092" y="1220038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77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49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38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7"/>
                  </a:lnTo>
                  <a:lnTo>
                    <a:pt x="223208" y="96206"/>
                  </a:lnTo>
                  <a:lnTo>
                    <a:pt x="187573" y="123676"/>
                  </a:lnTo>
                  <a:lnTo>
                    <a:pt x="154447" y="154019"/>
                  </a:lnTo>
                  <a:lnTo>
                    <a:pt x="124018" y="187050"/>
                  </a:lnTo>
                  <a:lnTo>
                    <a:pt x="96472" y="222584"/>
                  </a:lnTo>
                  <a:lnTo>
                    <a:pt x="71994" y="260434"/>
                  </a:lnTo>
                  <a:lnTo>
                    <a:pt x="50772" y="300415"/>
                  </a:lnTo>
                  <a:lnTo>
                    <a:pt x="32990" y="342341"/>
                  </a:lnTo>
                  <a:lnTo>
                    <a:pt x="18836" y="386027"/>
                  </a:lnTo>
                  <a:lnTo>
                    <a:pt x="8495" y="431285"/>
                  </a:lnTo>
                  <a:lnTo>
                    <a:pt x="2155" y="477931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1"/>
                  </a:lnTo>
                  <a:lnTo>
                    <a:pt x="1046124" y="431285"/>
                  </a:lnTo>
                  <a:lnTo>
                    <a:pt x="1035784" y="386027"/>
                  </a:lnTo>
                  <a:lnTo>
                    <a:pt x="1021629" y="342341"/>
                  </a:lnTo>
                  <a:lnTo>
                    <a:pt x="1003848" y="300415"/>
                  </a:lnTo>
                  <a:lnTo>
                    <a:pt x="982625" y="260434"/>
                  </a:lnTo>
                  <a:lnTo>
                    <a:pt x="958147" y="222584"/>
                  </a:lnTo>
                  <a:lnTo>
                    <a:pt x="930600" y="187050"/>
                  </a:lnTo>
                  <a:lnTo>
                    <a:pt x="900171" y="154019"/>
                  </a:lnTo>
                  <a:lnTo>
                    <a:pt x="867045" y="123676"/>
                  </a:lnTo>
                  <a:lnTo>
                    <a:pt x="831408" y="96206"/>
                  </a:lnTo>
                  <a:lnTo>
                    <a:pt x="793448" y="71797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847850" y="3280947"/>
            <a:ext cx="7391399" cy="1027841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2692" marR="5076" indent="284992" algn="ctr">
              <a:lnSpc>
                <a:spcPct val="100400"/>
              </a:lnSpc>
              <a:spcBef>
                <a:spcPts val="95"/>
              </a:spcBef>
            </a:pPr>
            <a:r>
              <a:rPr spc="-260" dirty="0"/>
              <a:t>SERVICIOS</a:t>
            </a:r>
            <a:r>
              <a:rPr lang="es-AR" spc="-260" dirty="0"/>
              <a:t>  </a:t>
            </a:r>
            <a:r>
              <a:rPr spc="-210" dirty="0"/>
              <a:t>AUDIOVISUALES</a:t>
            </a:r>
            <a:r>
              <a:rPr lang="es-AR" spc="-210" dirty="0"/>
              <a:t> Y </a:t>
            </a:r>
            <a:r>
              <a:rPr spc="-135" dirty="0"/>
              <a:t>PRODUCCIONES</a:t>
            </a:r>
            <a:r>
              <a:rPr lang="es-AR" spc="-135" dirty="0"/>
              <a:t> </a:t>
            </a:r>
            <a:r>
              <a:rPr lang="es-AR" spc="-180" dirty="0"/>
              <a:t>CULTURALES</a:t>
            </a:r>
            <a:endParaRPr spc="-180" dirty="0"/>
          </a:p>
        </p:txBody>
      </p:sp>
      <p:sp>
        <p:nvSpPr>
          <p:cNvPr id="14" name="object 14"/>
          <p:cNvSpPr txBox="1"/>
          <p:nvPr/>
        </p:nvSpPr>
        <p:spPr>
          <a:xfrm>
            <a:off x="2575957" y="4343825"/>
            <a:ext cx="5748020" cy="2067560"/>
          </a:xfrm>
          <a:prstGeom prst="rect">
            <a:avLst/>
          </a:prstGeom>
        </p:spPr>
        <p:txBody>
          <a:bodyPr vert="horz" wrap="square" lIns="0" tIns="50145" rIns="0" bIns="0" rtlCol="0">
            <a:spAutoFit/>
          </a:bodyPr>
          <a:lstStyle/>
          <a:p>
            <a:pPr algn="ctr">
              <a:spcBef>
                <a:spcPts val="39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2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70" dirty="0">
                <a:solidFill>
                  <a:srgbClr val="FDB614"/>
                </a:solidFill>
                <a:latin typeface="Verdana"/>
                <a:cs typeface="Verdana"/>
              </a:rPr>
              <a:t>100.000.000</a:t>
            </a:r>
            <a:endParaRPr sz="2000" dirty="0">
              <a:latin typeface="Verdana"/>
              <a:cs typeface="Verdana"/>
            </a:endParaRPr>
          </a:p>
          <a:p>
            <a:pPr marL="12692" marR="5076" algn="ctr">
              <a:lnSpc>
                <a:spcPts val="2000"/>
              </a:lnSpc>
            </a:pPr>
            <a:r>
              <a:rPr sz="1400" spc="-10" dirty="0">
                <a:solidFill>
                  <a:srgbClr val="F5F5F5"/>
                </a:solidFill>
                <a:latin typeface="Verdana"/>
                <a:cs typeface="Verdana"/>
              </a:rPr>
              <a:t>Infraestructura</a:t>
            </a:r>
            <a:r>
              <a:rPr sz="1400" spc="-130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5F5F5"/>
                </a:solidFill>
                <a:latin typeface="Verdana"/>
                <a:cs typeface="Verdana"/>
              </a:rPr>
              <a:t>y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5F5F5"/>
                </a:solidFill>
                <a:latin typeface="Verdana"/>
                <a:cs typeface="Verdana"/>
              </a:rPr>
              <a:t>equipamiento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5F5F5"/>
                </a:solidFill>
                <a:latin typeface="Verdana"/>
                <a:cs typeface="Verdana"/>
              </a:rPr>
              <a:t>para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5F5F5"/>
                </a:solidFill>
                <a:latin typeface="Verdana"/>
                <a:cs typeface="Verdana"/>
              </a:rPr>
              <a:t>prestadores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5F5F5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5F5F5"/>
                </a:solidFill>
                <a:latin typeface="Verdana"/>
                <a:cs typeface="Verdana"/>
              </a:rPr>
              <a:t>servicios</a:t>
            </a:r>
            <a:r>
              <a:rPr sz="1400" spc="-125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5F5F5"/>
                </a:solidFill>
                <a:latin typeface="Verdana"/>
                <a:cs typeface="Verdana"/>
              </a:rPr>
              <a:t>de  producción</a:t>
            </a:r>
            <a:r>
              <a:rPr sz="1400" spc="-120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5F5F5"/>
                </a:solidFill>
                <a:latin typeface="Verdana"/>
                <a:cs typeface="Verdana"/>
              </a:rPr>
              <a:t>audiovisual,producciones</a:t>
            </a:r>
            <a:r>
              <a:rPr sz="1400" spc="-114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5F5F5"/>
                </a:solidFill>
                <a:latin typeface="Verdana"/>
                <a:cs typeface="Verdana"/>
              </a:rPr>
              <a:t>audiovisuales</a:t>
            </a:r>
            <a:r>
              <a:rPr sz="1400" spc="-114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5F5F5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5F5F5"/>
                </a:solidFill>
                <a:latin typeface="Verdana"/>
                <a:cs typeface="Verdana"/>
              </a:rPr>
              <a:t>todo</a:t>
            </a:r>
            <a:r>
              <a:rPr sz="1400" spc="-114" dirty="0">
                <a:solidFill>
                  <a:srgbClr val="F5F5F5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5F5F5"/>
                </a:solidFill>
                <a:latin typeface="Verdana"/>
                <a:cs typeface="Verdana"/>
              </a:rPr>
              <a:t>tipo.</a:t>
            </a:r>
            <a:endParaRPr sz="14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sz="1900" dirty="0">
              <a:latin typeface="Verdana"/>
              <a:cs typeface="Verdana"/>
            </a:endParaRPr>
          </a:p>
          <a:p>
            <a:pPr marL="1489714" marR="1482097" algn="ctr">
              <a:lnSpc>
                <a:spcPct val="148800"/>
              </a:lnSpc>
              <a:spcBef>
                <a:spcPts val="5"/>
              </a:spcBef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0" dirty="0">
                <a:solidFill>
                  <a:srgbClr val="FDB614"/>
                </a:solidFill>
                <a:latin typeface="Verdana"/>
                <a:cs typeface="Verdana"/>
              </a:rPr>
              <a:t>10.000.000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180" dirty="0">
                <a:solidFill>
                  <a:srgbClr val="FFFFFF"/>
                </a:solidFill>
                <a:latin typeface="Verdana"/>
                <a:cs typeface="Verdana"/>
              </a:rPr>
              <a:t>(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16465" y="1441259"/>
            <a:ext cx="661035" cy="537210"/>
            <a:chOff x="5116461" y="1441259"/>
            <a:chExt cx="661035" cy="537210"/>
          </a:xfrm>
        </p:grpSpPr>
        <p:sp>
          <p:nvSpPr>
            <p:cNvPr id="16" name="object 16"/>
            <p:cNvSpPr/>
            <p:nvPr/>
          </p:nvSpPr>
          <p:spPr>
            <a:xfrm>
              <a:off x="5116461" y="1441259"/>
              <a:ext cx="661035" cy="537210"/>
            </a:xfrm>
            <a:custGeom>
              <a:avLst/>
              <a:gdLst/>
              <a:ahLst/>
              <a:cxnLst/>
              <a:rect l="l" t="t" r="r" b="b"/>
              <a:pathLst>
                <a:path w="661035" h="537210">
                  <a:moveTo>
                    <a:pt x="395833" y="49530"/>
                  </a:moveTo>
                  <a:lnTo>
                    <a:pt x="391502" y="45212"/>
                  </a:lnTo>
                  <a:lnTo>
                    <a:pt x="268935" y="45212"/>
                  </a:lnTo>
                  <a:lnTo>
                    <a:pt x="264604" y="49530"/>
                  </a:lnTo>
                  <a:lnTo>
                    <a:pt x="264604" y="60223"/>
                  </a:lnTo>
                  <a:lnTo>
                    <a:pt x="268935" y="64554"/>
                  </a:lnTo>
                  <a:lnTo>
                    <a:pt x="391502" y="64554"/>
                  </a:lnTo>
                  <a:lnTo>
                    <a:pt x="395833" y="60223"/>
                  </a:lnTo>
                  <a:lnTo>
                    <a:pt x="395833" y="49530"/>
                  </a:lnTo>
                  <a:close/>
                </a:path>
                <a:path w="661035" h="537210">
                  <a:moveTo>
                    <a:pt x="442709" y="372008"/>
                  </a:moveTo>
                  <a:lnTo>
                    <a:pt x="438365" y="367677"/>
                  </a:lnTo>
                  <a:lnTo>
                    <a:pt x="222059" y="367677"/>
                  </a:lnTo>
                  <a:lnTo>
                    <a:pt x="217728" y="372008"/>
                  </a:lnTo>
                  <a:lnTo>
                    <a:pt x="217728" y="382701"/>
                  </a:lnTo>
                  <a:lnTo>
                    <a:pt x="222059" y="387019"/>
                  </a:lnTo>
                  <a:lnTo>
                    <a:pt x="438365" y="387019"/>
                  </a:lnTo>
                  <a:lnTo>
                    <a:pt x="442709" y="382701"/>
                  </a:lnTo>
                  <a:lnTo>
                    <a:pt x="442709" y="372008"/>
                  </a:lnTo>
                  <a:close/>
                </a:path>
                <a:path w="661035" h="537210">
                  <a:moveTo>
                    <a:pt x="442709" y="335902"/>
                  </a:moveTo>
                  <a:lnTo>
                    <a:pt x="438365" y="331571"/>
                  </a:lnTo>
                  <a:lnTo>
                    <a:pt x="222059" y="331571"/>
                  </a:lnTo>
                  <a:lnTo>
                    <a:pt x="217728" y="335902"/>
                  </a:lnTo>
                  <a:lnTo>
                    <a:pt x="217728" y="346595"/>
                  </a:lnTo>
                  <a:lnTo>
                    <a:pt x="222059" y="350913"/>
                  </a:lnTo>
                  <a:lnTo>
                    <a:pt x="438365" y="350913"/>
                  </a:lnTo>
                  <a:lnTo>
                    <a:pt x="442709" y="346595"/>
                  </a:lnTo>
                  <a:lnTo>
                    <a:pt x="442709" y="335902"/>
                  </a:lnTo>
                  <a:close/>
                </a:path>
                <a:path w="661035" h="537210">
                  <a:moveTo>
                    <a:pt x="442709" y="299783"/>
                  </a:moveTo>
                  <a:lnTo>
                    <a:pt x="438365" y="295452"/>
                  </a:lnTo>
                  <a:lnTo>
                    <a:pt x="222059" y="295452"/>
                  </a:lnTo>
                  <a:lnTo>
                    <a:pt x="217728" y="299783"/>
                  </a:lnTo>
                  <a:lnTo>
                    <a:pt x="217728" y="310476"/>
                  </a:lnTo>
                  <a:lnTo>
                    <a:pt x="222059" y="314794"/>
                  </a:lnTo>
                  <a:lnTo>
                    <a:pt x="438365" y="314794"/>
                  </a:lnTo>
                  <a:lnTo>
                    <a:pt x="442709" y="310476"/>
                  </a:lnTo>
                  <a:lnTo>
                    <a:pt x="442709" y="299783"/>
                  </a:lnTo>
                  <a:close/>
                </a:path>
                <a:path w="661035" h="537210">
                  <a:moveTo>
                    <a:pt x="442709" y="263664"/>
                  </a:moveTo>
                  <a:lnTo>
                    <a:pt x="438365" y="259334"/>
                  </a:lnTo>
                  <a:lnTo>
                    <a:pt x="222059" y="259334"/>
                  </a:lnTo>
                  <a:lnTo>
                    <a:pt x="217728" y="263664"/>
                  </a:lnTo>
                  <a:lnTo>
                    <a:pt x="217728" y="274358"/>
                  </a:lnTo>
                  <a:lnTo>
                    <a:pt x="222059" y="278676"/>
                  </a:lnTo>
                  <a:lnTo>
                    <a:pt x="438365" y="278676"/>
                  </a:lnTo>
                  <a:lnTo>
                    <a:pt x="442709" y="274358"/>
                  </a:lnTo>
                  <a:lnTo>
                    <a:pt x="442709" y="263664"/>
                  </a:lnTo>
                  <a:close/>
                </a:path>
                <a:path w="661035" h="537210">
                  <a:moveTo>
                    <a:pt x="660425" y="491286"/>
                  </a:moveTo>
                  <a:lnTo>
                    <a:pt x="658647" y="482511"/>
                  </a:lnTo>
                  <a:lnTo>
                    <a:pt x="653808" y="475348"/>
                  </a:lnTo>
                  <a:lnTo>
                    <a:pt x="646633" y="470496"/>
                  </a:lnTo>
                  <a:lnTo>
                    <a:pt x="637857" y="468718"/>
                  </a:lnTo>
                  <a:lnTo>
                    <a:pt x="604481" y="468718"/>
                  </a:lnTo>
                  <a:lnTo>
                    <a:pt x="604481" y="404876"/>
                  </a:lnTo>
                  <a:lnTo>
                    <a:pt x="600151" y="400545"/>
                  </a:lnTo>
                  <a:lnTo>
                    <a:pt x="589457" y="400545"/>
                  </a:lnTo>
                  <a:lnTo>
                    <a:pt x="585127" y="404876"/>
                  </a:lnTo>
                  <a:lnTo>
                    <a:pt x="585127" y="468718"/>
                  </a:lnTo>
                  <a:lnTo>
                    <a:pt x="201041" y="468718"/>
                  </a:lnTo>
                  <a:lnTo>
                    <a:pt x="196710" y="473049"/>
                  </a:lnTo>
                  <a:lnTo>
                    <a:pt x="196710" y="483730"/>
                  </a:lnTo>
                  <a:lnTo>
                    <a:pt x="201041" y="488073"/>
                  </a:lnTo>
                  <a:lnTo>
                    <a:pt x="639622" y="488073"/>
                  </a:lnTo>
                  <a:lnTo>
                    <a:pt x="641083" y="489508"/>
                  </a:lnTo>
                  <a:lnTo>
                    <a:pt x="641083" y="515861"/>
                  </a:lnTo>
                  <a:lnTo>
                    <a:pt x="639622" y="517309"/>
                  </a:lnTo>
                  <a:lnTo>
                    <a:pt x="20802" y="517309"/>
                  </a:lnTo>
                  <a:lnTo>
                    <a:pt x="19354" y="515861"/>
                  </a:lnTo>
                  <a:lnTo>
                    <a:pt x="19354" y="489508"/>
                  </a:lnTo>
                  <a:lnTo>
                    <a:pt x="20802" y="488073"/>
                  </a:lnTo>
                  <a:lnTo>
                    <a:pt x="166573" y="488073"/>
                  </a:lnTo>
                  <a:lnTo>
                    <a:pt x="170916" y="483730"/>
                  </a:lnTo>
                  <a:lnTo>
                    <a:pt x="170916" y="473049"/>
                  </a:lnTo>
                  <a:lnTo>
                    <a:pt x="166573" y="468718"/>
                  </a:lnTo>
                  <a:lnTo>
                    <a:pt x="75298" y="468718"/>
                  </a:lnTo>
                  <a:lnTo>
                    <a:pt x="75298" y="147815"/>
                  </a:lnTo>
                  <a:lnTo>
                    <a:pt x="76733" y="146354"/>
                  </a:lnTo>
                  <a:lnTo>
                    <a:pt x="142125" y="146354"/>
                  </a:lnTo>
                  <a:lnTo>
                    <a:pt x="142125" y="164820"/>
                  </a:lnTo>
                  <a:lnTo>
                    <a:pt x="142125" y="184162"/>
                  </a:lnTo>
                  <a:lnTo>
                    <a:pt x="142125" y="430923"/>
                  </a:lnTo>
                  <a:lnTo>
                    <a:pt x="113093" y="430923"/>
                  </a:lnTo>
                  <a:lnTo>
                    <a:pt x="113093" y="184162"/>
                  </a:lnTo>
                  <a:lnTo>
                    <a:pt x="142125" y="184162"/>
                  </a:lnTo>
                  <a:lnTo>
                    <a:pt x="142125" y="164820"/>
                  </a:lnTo>
                  <a:lnTo>
                    <a:pt x="100977" y="164820"/>
                  </a:lnTo>
                  <a:lnTo>
                    <a:pt x="93738" y="172046"/>
                  </a:lnTo>
                  <a:lnTo>
                    <a:pt x="93738" y="443039"/>
                  </a:lnTo>
                  <a:lnTo>
                    <a:pt x="100977" y="450265"/>
                  </a:lnTo>
                  <a:lnTo>
                    <a:pt x="559447" y="450265"/>
                  </a:lnTo>
                  <a:lnTo>
                    <a:pt x="566686" y="443039"/>
                  </a:lnTo>
                  <a:lnTo>
                    <a:pt x="566686" y="430923"/>
                  </a:lnTo>
                  <a:lnTo>
                    <a:pt x="566686" y="184162"/>
                  </a:lnTo>
                  <a:lnTo>
                    <a:pt x="566686" y="172046"/>
                  </a:lnTo>
                  <a:lnTo>
                    <a:pt x="559447" y="164820"/>
                  </a:lnTo>
                  <a:lnTo>
                    <a:pt x="547331" y="164820"/>
                  </a:lnTo>
                  <a:lnTo>
                    <a:pt x="547331" y="184162"/>
                  </a:lnTo>
                  <a:lnTo>
                    <a:pt x="547331" y="430923"/>
                  </a:lnTo>
                  <a:lnTo>
                    <a:pt x="518299" y="430923"/>
                  </a:lnTo>
                  <a:lnTo>
                    <a:pt x="518299" y="184162"/>
                  </a:lnTo>
                  <a:lnTo>
                    <a:pt x="547331" y="184162"/>
                  </a:lnTo>
                  <a:lnTo>
                    <a:pt x="547331" y="164820"/>
                  </a:lnTo>
                  <a:lnTo>
                    <a:pt x="518299" y="164820"/>
                  </a:lnTo>
                  <a:lnTo>
                    <a:pt x="518299" y="146354"/>
                  </a:lnTo>
                  <a:lnTo>
                    <a:pt x="583692" y="146354"/>
                  </a:lnTo>
                  <a:lnTo>
                    <a:pt x="585127" y="147815"/>
                  </a:lnTo>
                  <a:lnTo>
                    <a:pt x="585127" y="370420"/>
                  </a:lnTo>
                  <a:lnTo>
                    <a:pt x="589457" y="374751"/>
                  </a:lnTo>
                  <a:lnTo>
                    <a:pt x="600151" y="374751"/>
                  </a:lnTo>
                  <a:lnTo>
                    <a:pt x="604481" y="370420"/>
                  </a:lnTo>
                  <a:lnTo>
                    <a:pt x="604481" y="149580"/>
                  </a:lnTo>
                  <a:lnTo>
                    <a:pt x="603821" y="146354"/>
                  </a:lnTo>
                  <a:lnTo>
                    <a:pt x="602703" y="140817"/>
                  </a:lnTo>
                  <a:lnTo>
                    <a:pt x="597852" y="133642"/>
                  </a:lnTo>
                  <a:lnTo>
                    <a:pt x="590677" y="128790"/>
                  </a:lnTo>
                  <a:lnTo>
                    <a:pt x="581901" y="127012"/>
                  </a:lnTo>
                  <a:lnTo>
                    <a:pt x="518299" y="127012"/>
                  </a:lnTo>
                  <a:lnTo>
                    <a:pt x="518299" y="100457"/>
                  </a:lnTo>
                  <a:lnTo>
                    <a:pt x="513969" y="96126"/>
                  </a:lnTo>
                  <a:lnTo>
                    <a:pt x="503288" y="96126"/>
                  </a:lnTo>
                  <a:lnTo>
                    <a:pt x="498944" y="100457"/>
                  </a:lnTo>
                  <a:lnTo>
                    <a:pt x="498944" y="430923"/>
                  </a:lnTo>
                  <a:lnTo>
                    <a:pt x="161467" y="430923"/>
                  </a:lnTo>
                  <a:lnTo>
                    <a:pt x="161467" y="184162"/>
                  </a:lnTo>
                  <a:lnTo>
                    <a:pt x="161467" y="146354"/>
                  </a:lnTo>
                  <a:lnTo>
                    <a:pt x="161467" y="19354"/>
                  </a:lnTo>
                  <a:lnTo>
                    <a:pt x="498944" y="19354"/>
                  </a:lnTo>
                  <a:lnTo>
                    <a:pt x="498944" y="66001"/>
                  </a:lnTo>
                  <a:lnTo>
                    <a:pt x="503288" y="70332"/>
                  </a:lnTo>
                  <a:lnTo>
                    <a:pt x="513969" y="70332"/>
                  </a:lnTo>
                  <a:lnTo>
                    <a:pt x="518299" y="66001"/>
                  </a:lnTo>
                  <a:lnTo>
                    <a:pt x="518299" y="19354"/>
                  </a:lnTo>
                  <a:lnTo>
                    <a:pt x="518299" y="7239"/>
                  </a:lnTo>
                  <a:lnTo>
                    <a:pt x="511060" y="0"/>
                  </a:lnTo>
                  <a:lnTo>
                    <a:pt x="149364" y="0"/>
                  </a:lnTo>
                  <a:lnTo>
                    <a:pt x="142125" y="7239"/>
                  </a:lnTo>
                  <a:lnTo>
                    <a:pt x="142125" y="127012"/>
                  </a:lnTo>
                  <a:lnTo>
                    <a:pt x="78524" y="127012"/>
                  </a:lnTo>
                  <a:lnTo>
                    <a:pt x="69735" y="128790"/>
                  </a:lnTo>
                  <a:lnTo>
                    <a:pt x="62560" y="133642"/>
                  </a:lnTo>
                  <a:lnTo>
                    <a:pt x="57721" y="140817"/>
                  </a:lnTo>
                  <a:lnTo>
                    <a:pt x="55943" y="149580"/>
                  </a:lnTo>
                  <a:lnTo>
                    <a:pt x="55943" y="468718"/>
                  </a:lnTo>
                  <a:lnTo>
                    <a:pt x="22567" y="468718"/>
                  </a:lnTo>
                  <a:lnTo>
                    <a:pt x="13779" y="470496"/>
                  </a:lnTo>
                  <a:lnTo>
                    <a:pt x="6616" y="475348"/>
                  </a:lnTo>
                  <a:lnTo>
                    <a:pt x="1765" y="482511"/>
                  </a:lnTo>
                  <a:lnTo>
                    <a:pt x="0" y="491286"/>
                  </a:lnTo>
                  <a:lnTo>
                    <a:pt x="0" y="514083"/>
                  </a:lnTo>
                  <a:lnTo>
                    <a:pt x="1765" y="522871"/>
                  </a:lnTo>
                  <a:lnTo>
                    <a:pt x="6616" y="530047"/>
                  </a:lnTo>
                  <a:lnTo>
                    <a:pt x="13779" y="534885"/>
                  </a:lnTo>
                  <a:lnTo>
                    <a:pt x="22567" y="536663"/>
                  </a:lnTo>
                  <a:lnTo>
                    <a:pt x="637857" y="536663"/>
                  </a:lnTo>
                  <a:lnTo>
                    <a:pt x="646633" y="534885"/>
                  </a:lnTo>
                  <a:lnTo>
                    <a:pt x="653808" y="530047"/>
                  </a:lnTo>
                  <a:lnTo>
                    <a:pt x="658647" y="522871"/>
                  </a:lnTo>
                  <a:lnTo>
                    <a:pt x="659765" y="517309"/>
                  </a:lnTo>
                  <a:lnTo>
                    <a:pt x="660425" y="514083"/>
                  </a:lnTo>
                  <a:lnTo>
                    <a:pt x="660425" y="49128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28653" y="1527810"/>
              <a:ext cx="236054" cy="15229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67"/>
            <a:ext cx="927862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14"/>
            <a:ext cx="629920" cy="899160"/>
            <a:chOff x="826706" y="553110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7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00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29"/>
                  </a:lnTo>
                  <a:lnTo>
                    <a:pt x="226453" y="399961"/>
                  </a:lnTo>
                  <a:lnTo>
                    <a:pt x="226479" y="277291"/>
                  </a:lnTo>
                  <a:lnTo>
                    <a:pt x="227558" y="275653"/>
                  </a:lnTo>
                  <a:lnTo>
                    <a:pt x="244030" y="281660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0"/>
                  </a:lnTo>
                  <a:lnTo>
                    <a:pt x="434390" y="397687"/>
                  </a:lnTo>
                  <a:lnTo>
                    <a:pt x="469938" y="375907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110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3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3" y="454939"/>
                  </a:lnTo>
                  <a:lnTo>
                    <a:pt x="576155" y="506897"/>
                  </a:lnTo>
                  <a:lnTo>
                    <a:pt x="564536" y="556166"/>
                  </a:lnTo>
                  <a:lnTo>
                    <a:pt x="548829" y="602268"/>
                  </a:lnTo>
                  <a:lnTo>
                    <a:pt x="529357" y="644729"/>
                  </a:lnTo>
                  <a:lnTo>
                    <a:pt x="506444" y="683073"/>
                  </a:lnTo>
                  <a:lnTo>
                    <a:pt x="480411" y="716822"/>
                  </a:lnTo>
                  <a:lnTo>
                    <a:pt x="451583" y="745503"/>
                  </a:lnTo>
                  <a:lnTo>
                    <a:pt x="420281" y="768639"/>
                  </a:lnTo>
                  <a:lnTo>
                    <a:pt x="351552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80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5" y="509763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5"/>
                  </a:lnTo>
                  <a:lnTo>
                    <a:pt x="134954" y="764732"/>
                  </a:lnTo>
                  <a:lnTo>
                    <a:pt x="166816" y="792245"/>
                  </a:lnTo>
                  <a:lnTo>
                    <a:pt x="201027" y="814367"/>
                  </a:lnTo>
                  <a:lnTo>
                    <a:pt x="237290" y="830684"/>
                  </a:lnTo>
                  <a:lnTo>
                    <a:pt x="275311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2" y="830684"/>
                  </a:lnTo>
                  <a:lnTo>
                    <a:pt x="428566" y="814367"/>
                  </a:lnTo>
                  <a:lnTo>
                    <a:pt x="462775" y="792245"/>
                  </a:lnTo>
                  <a:lnTo>
                    <a:pt x="494637" y="764732"/>
                  </a:lnTo>
                  <a:lnTo>
                    <a:pt x="523854" y="732245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3"/>
                  </a:lnTo>
                  <a:lnTo>
                    <a:pt x="627124" y="456169"/>
                  </a:lnTo>
                  <a:lnTo>
                    <a:pt x="629577" y="400512"/>
                  </a:lnTo>
                  <a:lnTo>
                    <a:pt x="626997" y="343437"/>
                  </a:lnTo>
                  <a:lnTo>
                    <a:pt x="619471" y="288547"/>
                  </a:lnTo>
                  <a:lnTo>
                    <a:pt x="607316" y="236290"/>
                  </a:lnTo>
                  <a:lnTo>
                    <a:pt x="590852" y="187114"/>
                  </a:lnTo>
                  <a:lnTo>
                    <a:pt x="570397" y="141468"/>
                  </a:lnTo>
                  <a:lnTo>
                    <a:pt x="546270" y="99799"/>
                  </a:lnTo>
                  <a:lnTo>
                    <a:pt x="518789" y="62557"/>
                  </a:lnTo>
                  <a:lnTo>
                    <a:pt x="488273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76" y="30499"/>
                  </a:lnTo>
                  <a:lnTo>
                    <a:pt x="20149" y="80398"/>
                  </a:lnTo>
                  <a:lnTo>
                    <a:pt x="43603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0" y="232451"/>
                  </a:lnTo>
                  <a:lnTo>
                    <a:pt x="297154" y="216615"/>
                  </a:lnTo>
                  <a:lnTo>
                    <a:pt x="333338" y="191386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36"/>
            <a:ext cx="8321675" cy="5775960"/>
            <a:chOff x="1288948" y="1206436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36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601722" y="2940406"/>
            <a:ext cx="5033010" cy="103505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908933" marR="5076" indent="-896875">
              <a:lnSpc>
                <a:spcPct val="100400"/>
              </a:lnSpc>
              <a:spcBef>
                <a:spcPts val="95"/>
              </a:spcBef>
            </a:pPr>
            <a:r>
              <a:rPr spc="-275" dirty="0"/>
              <a:t>INDUSTRIA </a:t>
            </a:r>
            <a:r>
              <a:rPr spc="-695" dirty="0"/>
              <a:t>– </a:t>
            </a:r>
            <a:r>
              <a:rPr spc="-105" dirty="0"/>
              <a:t>PARQUES  </a:t>
            </a:r>
            <a:r>
              <a:rPr spc="-250" dirty="0"/>
              <a:t>INDUSTRIALES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786468" y="4053929"/>
            <a:ext cx="4841240" cy="2092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084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2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700.000.000</a:t>
            </a:r>
            <a:endParaRPr sz="2000" dirty="0">
              <a:latin typeface="Verdana"/>
              <a:cs typeface="Verdana"/>
            </a:endParaRPr>
          </a:p>
          <a:p>
            <a:pPr marL="119962" marR="158682" algn="ctr">
              <a:lnSpc>
                <a:spcPct val="148800"/>
              </a:lnSpc>
              <a:spcBef>
                <a:spcPts val="1880"/>
              </a:spcBef>
            </a:pP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equipamiento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industrial.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  </a:t>
            </a:r>
            <a:r>
              <a:rPr sz="1400" spc="-35" dirty="0">
                <a:solidFill>
                  <a:srgbClr val="FFFFFF"/>
                </a:solidFill>
                <a:latin typeface="Verdana"/>
                <a:cs typeface="Verdana"/>
              </a:rPr>
              <a:t>“nuevas”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una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Zona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un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Parque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Industrial</a:t>
            </a:r>
            <a:endParaRPr sz="1400" dirty="0">
              <a:latin typeface="Verdana"/>
              <a:cs typeface="Verdana"/>
            </a:endParaRPr>
          </a:p>
          <a:p>
            <a:pPr marL="995258" marR="1033977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20.000.000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ﬁscal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087963" y="1397740"/>
            <a:ext cx="690245" cy="598805"/>
            <a:chOff x="5087963" y="1397736"/>
            <a:chExt cx="690245" cy="598805"/>
          </a:xfrm>
        </p:grpSpPr>
        <p:sp>
          <p:nvSpPr>
            <p:cNvPr id="16" name="object 16"/>
            <p:cNvSpPr/>
            <p:nvPr/>
          </p:nvSpPr>
          <p:spPr>
            <a:xfrm>
              <a:off x="5100663" y="1410436"/>
              <a:ext cx="448309" cy="521334"/>
            </a:xfrm>
            <a:custGeom>
              <a:avLst/>
              <a:gdLst/>
              <a:ahLst/>
              <a:cxnLst/>
              <a:rect l="l" t="t" r="r" b="b"/>
              <a:pathLst>
                <a:path w="448310" h="521335">
                  <a:moveTo>
                    <a:pt x="427736" y="215531"/>
                  </a:moveTo>
                  <a:lnTo>
                    <a:pt x="380746" y="210070"/>
                  </a:lnTo>
                  <a:lnTo>
                    <a:pt x="378460" y="199275"/>
                  </a:lnTo>
                  <a:lnTo>
                    <a:pt x="374535" y="188341"/>
                  </a:lnTo>
                  <a:lnTo>
                    <a:pt x="370713" y="177431"/>
                  </a:lnTo>
                  <a:lnTo>
                    <a:pt x="366026" y="167386"/>
                  </a:lnTo>
                  <a:lnTo>
                    <a:pt x="394843" y="124599"/>
                  </a:lnTo>
                  <a:lnTo>
                    <a:pt x="397268" y="121043"/>
                  </a:lnTo>
                  <a:lnTo>
                    <a:pt x="398780" y="116459"/>
                  </a:lnTo>
                  <a:lnTo>
                    <a:pt x="399542" y="111899"/>
                  </a:lnTo>
                  <a:lnTo>
                    <a:pt x="399542" y="106438"/>
                  </a:lnTo>
                  <a:lnTo>
                    <a:pt x="398780" y="101866"/>
                  </a:lnTo>
                  <a:lnTo>
                    <a:pt x="398018" y="97282"/>
                  </a:lnTo>
                  <a:lnTo>
                    <a:pt x="371475" y="63627"/>
                  </a:lnTo>
                  <a:lnTo>
                    <a:pt x="360426" y="56400"/>
                  </a:lnTo>
                  <a:lnTo>
                    <a:pt x="356616" y="56400"/>
                  </a:lnTo>
                  <a:lnTo>
                    <a:pt x="351917" y="56400"/>
                  </a:lnTo>
                  <a:lnTo>
                    <a:pt x="347980" y="57277"/>
                  </a:lnTo>
                  <a:lnTo>
                    <a:pt x="344043" y="59182"/>
                  </a:lnTo>
                  <a:lnTo>
                    <a:pt x="340868" y="61861"/>
                  </a:lnTo>
                  <a:lnTo>
                    <a:pt x="304177" y="95516"/>
                  </a:lnTo>
                  <a:lnTo>
                    <a:pt x="295529" y="90043"/>
                  </a:lnTo>
                  <a:lnTo>
                    <a:pt x="286143" y="85483"/>
                  </a:lnTo>
                  <a:lnTo>
                    <a:pt x="276860" y="81038"/>
                  </a:lnTo>
                  <a:lnTo>
                    <a:pt x="267474" y="77343"/>
                  </a:lnTo>
                  <a:lnTo>
                    <a:pt x="262001" y="23634"/>
                  </a:lnTo>
                  <a:lnTo>
                    <a:pt x="250952" y="4584"/>
                  </a:lnTo>
                  <a:lnTo>
                    <a:pt x="247904" y="1790"/>
                  </a:lnTo>
                  <a:lnTo>
                    <a:pt x="243217" y="901"/>
                  </a:lnTo>
                  <a:lnTo>
                    <a:pt x="239268" y="0"/>
                  </a:lnTo>
                  <a:lnTo>
                    <a:pt x="208026" y="0"/>
                  </a:lnTo>
                  <a:lnTo>
                    <a:pt x="204101" y="901"/>
                  </a:lnTo>
                  <a:lnTo>
                    <a:pt x="200152" y="1790"/>
                  </a:lnTo>
                  <a:lnTo>
                    <a:pt x="196342" y="4584"/>
                  </a:lnTo>
                  <a:lnTo>
                    <a:pt x="179832" y="77343"/>
                  </a:lnTo>
                  <a:lnTo>
                    <a:pt x="170434" y="81038"/>
                  </a:lnTo>
                  <a:lnTo>
                    <a:pt x="161163" y="85483"/>
                  </a:lnTo>
                  <a:lnTo>
                    <a:pt x="152527" y="90043"/>
                  </a:lnTo>
                  <a:lnTo>
                    <a:pt x="143891" y="95516"/>
                  </a:lnTo>
                  <a:lnTo>
                    <a:pt x="107188" y="61861"/>
                  </a:lnTo>
                  <a:lnTo>
                    <a:pt x="103251" y="59182"/>
                  </a:lnTo>
                  <a:lnTo>
                    <a:pt x="99326" y="57277"/>
                  </a:lnTo>
                  <a:lnTo>
                    <a:pt x="95377" y="56400"/>
                  </a:lnTo>
                  <a:lnTo>
                    <a:pt x="91440" y="56400"/>
                  </a:lnTo>
                  <a:lnTo>
                    <a:pt x="87642" y="56400"/>
                  </a:lnTo>
                  <a:lnTo>
                    <a:pt x="82931" y="58166"/>
                  </a:lnTo>
                  <a:lnTo>
                    <a:pt x="79756" y="60972"/>
                  </a:lnTo>
                  <a:lnTo>
                    <a:pt x="76581" y="63627"/>
                  </a:lnTo>
                  <a:lnTo>
                    <a:pt x="54749" y="89166"/>
                  </a:lnTo>
                  <a:lnTo>
                    <a:pt x="51574" y="92849"/>
                  </a:lnTo>
                  <a:lnTo>
                    <a:pt x="50038" y="97282"/>
                  </a:lnTo>
                  <a:lnTo>
                    <a:pt x="48526" y="101866"/>
                  </a:lnTo>
                  <a:lnTo>
                    <a:pt x="47752" y="106438"/>
                  </a:lnTo>
                  <a:lnTo>
                    <a:pt x="47752" y="111899"/>
                  </a:lnTo>
                  <a:lnTo>
                    <a:pt x="48526" y="116459"/>
                  </a:lnTo>
                  <a:lnTo>
                    <a:pt x="50038" y="121043"/>
                  </a:lnTo>
                  <a:lnTo>
                    <a:pt x="52451" y="124599"/>
                  </a:lnTo>
                  <a:lnTo>
                    <a:pt x="81292" y="167386"/>
                  </a:lnTo>
                  <a:lnTo>
                    <a:pt x="76581" y="177431"/>
                  </a:lnTo>
                  <a:lnTo>
                    <a:pt x="72783" y="188341"/>
                  </a:lnTo>
                  <a:lnTo>
                    <a:pt x="69608" y="199275"/>
                  </a:lnTo>
                  <a:lnTo>
                    <a:pt x="66560" y="210070"/>
                  </a:lnTo>
                  <a:lnTo>
                    <a:pt x="20320" y="215531"/>
                  </a:lnTo>
                  <a:lnTo>
                    <a:pt x="16383" y="217436"/>
                  </a:lnTo>
                  <a:lnTo>
                    <a:pt x="12585" y="219202"/>
                  </a:lnTo>
                  <a:lnTo>
                    <a:pt x="8636" y="222008"/>
                  </a:lnTo>
                  <a:lnTo>
                    <a:pt x="5461" y="224675"/>
                  </a:lnTo>
                  <a:lnTo>
                    <a:pt x="3175" y="229247"/>
                  </a:lnTo>
                  <a:lnTo>
                    <a:pt x="1511" y="232918"/>
                  </a:lnTo>
                  <a:lnTo>
                    <a:pt x="0" y="238252"/>
                  </a:lnTo>
                  <a:lnTo>
                    <a:pt x="0" y="242836"/>
                  </a:lnTo>
                  <a:lnTo>
                    <a:pt x="0" y="278384"/>
                  </a:lnTo>
                  <a:lnTo>
                    <a:pt x="0" y="283857"/>
                  </a:lnTo>
                  <a:lnTo>
                    <a:pt x="1511" y="288290"/>
                  </a:lnTo>
                  <a:lnTo>
                    <a:pt x="66560" y="312051"/>
                  </a:lnTo>
                  <a:lnTo>
                    <a:pt x="69608" y="322961"/>
                  </a:lnTo>
                  <a:lnTo>
                    <a:pt x="72783" y="332879"/>
                  </a:lnTo>
                  <a:lnTo>
                    <a:pt x="76581" y="343801"/>
                  </a:lnTo>
                  <a:lnTo>
                    <a:pt x="81292" y="353834"/>
                  </a:lnTo>
                  <a:lnTo>
                    <a:pt x="52451" y="396633"/>
                  </a:lnTo>
                  <a:lnTo>
                    <a:pt x="50038" y="401193"/>
                  </a:lnTo>
                  <a:lnTo>
                    <a:pt x="48526" y="405650"/>
                  </a:lnTo>
                  <a:lnTo>
                    <a:pt x="47752" y="410222"/>
                  </a:lnTo>
                  <a:lnTo>
                    <a:pt x="47752" y="414782"/>
                  </a:lnTo>
                  <a:lnTo>
                    <a:pt x="48526" y="419366"/>
                  </a:lnTo>
                  <a:lnTo>
                    <a:pt x="50038" y="423938"/>
                  </a:lnTo>
                  <a:lnTo>
                    <a:pt x="51574" y="428510"/>
                  </a:lnTo>
                  <a:lnTo>
                    <a:pt x="54749" y="432066"/>
                  </a:lnTo>
                  <a:lnTo>
                    <a:pt x="76581" y="457593"/>
                  </a:lnTo>
                  <a:lnTo>
                    <a:pt x="79756" y="461149"/>
                  </a:lnTo>
                  <a:lnTo>
                    <a:pt x="82931" y="463054"/>
                  </a:lnTo>
                  <a:lnTo>
                    <a:pt x="87642" y="464832"/>
                  </a:lnTo>
                  <a:lnTo>
                    <a:pt x="91440" y="465709"/>
                  </a:lnTo>
                  <a:lnTo>
                    <a:pt x="95377" y="465709"/>
                  </a:lnTo>
                  <a:lnTo>
                    <a:pt x="99326" y="463943"/>
                  </a:lnTo>
                  <a:lnTo>
                    <a:pt x="103251" y="462038"/>
                  </a:lnTo>
                  <a:lnTo>
                    <a:pt x="107188" y="460260"/>
                  </a:lnTo>
                  <a:lnTo>
                    <a:pt x="143891" y="426593"/>
                  </a:lnTo>
                  <a:lnTo>
                    <a:pt x="152527" y="431165"/>
                  </a:lnTo>
                  <a:lnTo>
                    <a:pt x="161163" y="436638"/>
                  </a:lnTo>
                  <a:lnTo>
                    <a:pt x="170434" y="440182"/>
                  </a:lnTo>
                  <a:lnTo>
                    <a:pt x="179832" y="443865"/>
                  </a:lnTo>
                  <a:lnTo>
                    <a:pt x="185293" y="497586"/>
                  </a:lnTo>
                  <a:lnTo>
                    <a:pt x="186067" y="502043"/>
                  </a:lnTo>
                  <a:lnTo>
                    <a:pt x="204101" y="521220"/>
                  </a:lnTo>
                  <a:lnTo>
                    <a:pt x="208026" y="521220"/>
                  </a:lnTo>
                  <a:lnTo>
                    <a:pt x="239268" y="521220"/>
                  </a:lnTo>
                  <a:lnTo>
                    <a:pt x="243217" y="521220"/>
                  </a:lnTo>
                  <a:lnTo>
                    <a:pt x="247904" y="519442"/>
                  </a:lnTo>
                  <a:lnTo>
                    <a:pt x="267474" y="443865"/>
                  </a:lnTo>
                  <a:lnTo>
                    <a:pt x="276860" y="440182"/>
                  </a:lnTo>
                  <a:lnTo>
                    <a:pt x="286143" y="436638"/>
                  </a:lnTo>
                  <a:lnTo>
                    <a:pt x="295529" y="431165"/>
                  </a:lnTo>
                  <a:lnTo>
                    <a:pt x="304177" y="426593"/>
                  </a:lnTo>
                  <a:lnTo>
                    <a:pt x="340868" y="460260"/>
                  </a:lnTo>
                  <a:lnTo>
                    <a:pt x="344043" y="462038"/>
                  </a:lnTo>
                  <a:lnTo>
                    <a:pt x="347980" y="463943"/>
                  </a:lnTo>
                  <a:lnTo>
                    <a:pt x="351917" y="465709"/>
                  </a:lnTo>
                  <a:lnTo>
                    <a:pt x="356616" y="465709"/>
                  </a:lnTo>
                  <a:lnTo>
                    <a:pt x="393319" y="432066"/>
                  </a:lnTo>
                  <a:lnTo>
                    <a:pt x="399542" y="414782"/>
                  </a:lnTo>
                  <a:lnTo>
                    <a:pt x="399542" y="410222"/>
                  </a:lnTo>
                  <a:lnTo>
                    <a:pt x="398780" y="405650"/>
                  </a:lnTo>
                  <a:lnTo>
                    <a:pt x="397268" y="401193"/>
                  </a:lnTo>
                  <a:lnTo>
                    <a:pt x="394843" y="396633"/>
                  </a:lnTo>
                  <a:lnTo>
                    <a:pt x="366026" y="353834"/>
                  </a:lnTo>
                  <a:lnTo>
                    <a:pt x="370713" y="343801"/>
                  </a:lnTo>
                  <a:lnTo>
                    <a:pt x="374535" y="332879"/>
                  </a:lnTo>
                  <a:lnTo>
                    <a:pt x="378460" y="322961"/>
                  </a:lnTo>
                  <a:lnTo>
                    <a:pt x="380746" y="312051"/>
                  </a:lnTo>
                  <a:lnTo>
                    <a:pt x="427736" y="305701"/>
                  </a:lnTo>
                  <a:lnTo>
                    <a:pt x="448068" y="278384"/>
                  </a:lnTo>
                  <a:lnTo>
                    <a:pt x="448068" y="242836"/>
                  </a:lnTo>
                  <a:lnTo>
                    <a:pt x="447294" y="238252"/>
                  </a:lnTo>
                  <a:lnTo>
                    <a:pt x="446532" y="232918"/>
                  </a:lnTo>
                  <a:lnTo>
                    <a:pt x="444119" y="229247"/>
                  </a:lnTo>
                  <a:lnTo>
                    <a:pt x="441833" y="224675"/>
                  </a:lnTo>
                  <a:lnTo>
                    <a:pt x="438658" y="222008"/>
                  </a:lnTo>
                  <a:lnTo>
                    <a:pt x="435483" y="219202"/>
                  </a:lnTo>
                  <a:lnTo>
                    <a:pt x="431685" y="217436"/>
                  </a:lnTo>
                  <a:lnTo>
                    <a:pt x="427736" y="215531"/>
                  </a:lnTo>
                  <a:close/>
                </a:path>
              </a:pathLst>
            </a:custGeom>
            <a:ln w="253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38839" y="1573263"/>
              <a:ext cx="170942" cy="1955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09095" y="1687804"/>
              <a:ext cx="256540" cy="295910"/>
            </a:xfrm>
            <a:custGeom>
              <a:avLst/>
              <a:gdLst/>
              <a:ahLst/>
              <a:cxnLst/>
              <a:rect l="l" t="t" r="r" b="b"/>
              <a:pathLst>
                <a:path w="256539" h="295910">
                  <a:moveTo>
                    <a:pt x="234061" y="79895"/>
                  </a:moveTo>
                  <a:lnTo>
                    <a:pt x="197866" y="88899"/>
                  </a:lnTo>
                  <a:lnTo>
                    <a:pt x="193929" y="82549"/>
                  </a:lnTo>
                  <a:lnTo>
                    <a:pt x="189230" y="77088"/>
                  </a:lnTo>
                  <a:lnTo>
                    <a:pt x="201803" y="36321"/>
                  </a:lnTo>
                  <a:lnTo>
                    <a:pt x="202565" y="33540"/>
                  </a:lnTo>
                  <a:lnTo>
                    <a:pt x="202565" y="30873"/>
                  </a:lnTo>
                  <a:lnTo>
                    <a:pt x="201803" y="25399"/>
                  </a:lnTo>
                  <a:lnTo>
                    <a:pt x="198628" y="20840"/>
                  </a:lnTo>
                  <a:lnTo>
                    <a:pt x="197104" y="18173"/>
                  </a:lnTo>
                  <a:lnTo>
                    <a:pt x="195580" y="17271"/>
                  </a:lnTo>
                  <a:lnTo>
                    <a:pt x="179070" y="7238"/>
                  </a:lnTo>
                  <a:lnTo>
                    <a:pt x="176657" y="6349"/>
                  </a:lnTo>
                  <a:lnTo>
                    <a:pt x="174371" y="6349"/>
                  </a:lnTo>
                  <a:lnTo>
                    <a:pt x="169672" y="6349"/>
                  </a:lnTo>
                  <a:lnTo>
                    <a:pt x="164973" y="9156"/>
                  </a:lnTo>
                  <a:lnTo>
                    <a:pt x="163322" y="10921"/>
                  </a:lnTo>
                  <a:lnTo>
                    <a:pt x="161798" y="12699"/>
                  </a:lnTo>
                  <a:lnTo>
                    <a:pt x="141351" y="49021"/>
                  </a:lnTo>
                  <a:lnTo>
                    <a:pt x="134239" y="48145"/>
                  </a:lnTo>
                  <a:lnTo>
                    <a:pt x="128016" y="48145"/>
                  </a:lnTo>
                  <a:lnTo>
                    <a:pt x="112268" y="9156"/>
                  </a:lnTo>
                  <a:lnTo>
                    <a:pt x="110744" y="6349"/>
                  </a:lnTo>
                  <a:lnTo>
                    <a:pt x="109220" y="4571"/>
                  </a:lnTo>
                  <a:lnTo>
                    <a:pt x="105283" y="1904"/>
                  </a:lnTo>
                  <a:lnTo>
                    <a:pt x="100584" y="0"/>
                  </a:lnTo>
                  <a:lnTo>
                    <a:pt x="98171" y="0"/>
                  </a:lnTo>
                  <a:lnTo>
                    <a:pt x="95885" y="888"/>
                  </a:lnTo>
                  <a:lnTo>
                    <a:pt x="78486" y="7238"/>
                  </a:lnTo>
                  <a:lnTo>
                    <a:pt x="76200" y="8140"/>
                  </a:lnTo>
                  <a:lnTo>
                    <a:pt x="73787" y="10045"/>
                  </a:lnTo>
                  <a:lnTo>
                    <a:pt x="70612" y="14604"/>
                  </a:lnTo>
                  <a:lnTo>
                    <a:pt x="69088" y="19938"/>
                  </a:lnTo>
                  <a:lnTo>
                    <a:pt x="69088" y="22745"/>
                  </a:lnTo>
                  <a:lnTo>
                    <a:pt x="69088" y="25399"/>
                  </a:lnTo>
                  <a:lnTo>
                    <a:pt x="76962" y="68071"/>
                  </a:lnTo>
                  <a:lnTo>
                    <a:pt x="71501" y="72529"/>
                  </a:lnTo>
                  <a:lnTo>
                    <a:pt x="66802" y="77990"/>
                  </a:lnTo>
                  <a:lnTo>
                    <a:pt x="32258" y="62623"/>
                  </a:lnTo>
                  <a:lnTo>
                    <a:pt x="29845" y="62623"/>
                  </a:lnTo>
                  <a:lnTo>
                    <a:pt x="26670" y="61721"/>
                  </a:lnTo>
                  <a:lnTo>
                    <a:pt x="6350" y="91579"/>
                  </a:lnTo>
                  <a:lnTo>
                    <a:pt x="5461" y="94373"/>
                  </a:lnTo>
                  <a:lnTo>
                    <a:pt x="6350" y="100723"/>
                  </a:lnTo>
                  <a:lnTo>
                    <a:pt x="7874" y="105168"/>
                  </a:lnTo>
                  <a:lnTo>
                    <a:pt x="9398" y="107949"/>
                  </a:lnTo>
                  <a:lnTo>
                    <a:pt x="11811" y="109740"/>
                  </a:lnTo>
                  <a:lnTo>
                    <a:pt x="43180" y="133349"/>
                  </a:lnTo>
                  <a:lnTo>
                    <a:pt x="42418" y="140588"/>
                  </a:lnTo>
                  <a:lnTo>
                    <a:pt x="41656" y="148729"/>
                  </a:lnTo>
                  <a:lnTo>
                    <a:pt x="7874" y="166890"/>
                  </a:lnTo>
                  <a:lnTo>
                    <a:pt x="6350" y="167779"/>
                  </a:lnTo>
                  <a:lnTo>
                    <a:pt x="3937" y="169557"/>
                  </a:lnTo>
                  <a:lnTo>
                    <a:pt x="1524" y="175018"/>
                  </a:lnTo>
                  <a:lnTo>
                    <a:pt x="0" y="180479"/>
                  </a:lnTo>
                  <a:lnTo>
                    <a:pt x="762" y="183273"/>
                  </a:lnTo>
                  <a:lnTo>
                    <a:pt x="762" y="185940"/>
                  </a:lnTo>
                  <a:lnTo>
                    <a:pt x="17272" y="215772"/>
                  </a:lnTo>
                  <a:lnTo>
                    <a:pt x="19685" y="215772"/>
                  </a:lnTo>
                  <a:lnTo>
                    <a:pt x="21971" y="215772"/>
                  </a:lnTo>
                  <a:lnTo>
                    <a:pt x="58928" y="206768"/>
                  </a:lnTo>
                  <a:lnTo>
                    <a:pt x="62865" y="213118"/>
                  </a:lnTo>
                  <a:lnTo>
                    <a:pt x="67564" y="218579"/>
                  </a:lnTo>
                  <a:lnTo>
                    <a:pt x="54991" y="259333"/>
                  </a:lnTo>
                  <a:lnTo>
                    <a:pt x="54229" y="262140"/>
                  </a:lnTo>
                  <a:lnTo>
                    <a:pt x="54229" y="264807"/>
                  </a:lnTo>
                  <a:lnTo>
                    <a:pt x="54991" y="270268"/>
                  </a:lnTo>
                  <a:lnTo>
                    <a:pt x="57277" y="274840"/>
                  </a:lnTo>
                  <a:lnTo>
                    <a:pt x="59690" y="276618"/>
                  </a:lnTo>
                  <a:lnTo>
                    <a:pt x="61214" y="278383"/>
                  </a:lnTo>
                  <a:lnTo>
                    <a:pt x="77724" y="287540"/>
                  </a:lnTo>
                  <a:lnTo>
                    <a:pt x="80137" y="289318"/>
                  </a:lnTo>
                  <a:lnTo>
                    <a:pt x="82423" y="289318"/>
                  </a:lnTo>
                  <a:lnTo>
                    <a:pt x="87122" y="289318"/>
                  </a:lnTo>
                  <a:lnTo>
                    <a:pt x="91948" y="286524"/>
                  </a:lnTo>
                  <a:lnTo>
                    <a:pt x="93472" y="284734"/>
                  </a:lnTo>
                  <a:lnTo>
                    <a:pt x="94996" y="282968"/>
                  </a:lnTo>
                  <a:lnTo>
                    <a:pt x="115443" y="246633"/>
                  </a:lnTo>
                  <a:lnTo>
                    <a:pt x="122555" y="247649"/>
                  </a:lnTo>
                  <a:lnTo>
                    <a:pt x="128778" y="247649"/>
                  </a:lnTo>
                  <a:lnTo>
                    <a:pt x="144526" y="286524"/>
                  </a:lnTo>
                  <a:lnTo>
                    <a:pt x="156337" y="295668"/>
                  </a:lnTo>
                  <a:lnTo>
                    <a:pt x="158623" y="295668"/>
                  </a:lnTo>
                  <a:lnTo>
                    <a:pt x="161036" y="294779"/>
                  </a:lnTo>
                  <a:lnTo>
                    <a:pt x="178308" y="288429"/>
                  </a:lnTo>
                  <a:lnTo>
                    <a:pt x="180594" y="287540"/>
                  </a:lnTo>
                  <a:lnTo>
                    <a:pt x="182245" y="285623"/>
                  </a:lnTo>
                  <a:lnTo>
                    <a:pt x="185293" y="281190"/>
                  </a:lnTo>
                  <a:lnTo>
                    <a:pt x="187706" y="275729"/>
                  </a:lnTo>
                  <a:lnTo>
                    <a:pt x="187706" y="272922"/>
                  </a:lnTo>
                  <a:lnTo>
                    <a:pt x="187706" y="270268"/>
                  </a:lnTo>
                  <a:lnTo>
                    <a:pt x="179832" y="227583"/>
                  </a:lnTo>
                  <a:lnTo>
                    <a:pt x="184531" y="223138"/>
                  </a:lnTo>
                  <a:lnTo>
                    <a:pt x="189992" y="217690"/>
                  </a:lnTo>
                  <a:lnTo>
                    <a:pt x="224536" y="233057"/>
                  </a:lnTo>
                  <a:lnTo>
                    <a:pt x="226949" y="233057"/>
                  </a:lnTo>
                  <a:lnTo>
                    <a:pt x="229362" y="234073"/>
                  </a:lnTo>
                  <a:lnTo>
                    <a:pt x="249682" y="205879"/>
                  </a:lnTo>
                  <a:lnTo>
                    <a:pt x="250571" y="204088"/>
                  </a:lnTo>
                  <a:lnTo>
                    <a:pt x="251333" y="200418"/>
                  </a:lnTo>
                  <a:lnTo>
                    <a:pt x="250571" y="194957"/>
                  </a:lnTo>
                  <a:lnTo>
                    <a:pt x="248158" y="190499"/>
                  </a:lnTo>
                  <a:lnTo>
                    <a:pt x="246634" y="187718"/>
                  </a:lnTo>
                  <a:lnTo>
                    <a:pt x="244983" y="185940"/>
                  </a:lnTo>
                  <a:lnTo>
                    <a:pt x="213614" y="162318"/>
                  </a:lnTo>
                  <a:lnTo>
                    <a:pt x="214376" y="155079"/>
                  </a:lnTo>
                  <a:lnTo>
                    <a:pt x="214376" y="146938"/>
                  </a:lnTo>
                  <a:lnTo>
                    <a:pt x="248158" y="128790"/>
                  </a:lnTo>
                  <a:lnTo>
                    <a:pt x="250571" y="127888"/>
                  </a:lnTo>
                  <a:lnTo>
                    <a:pt x="252857" y="126123"/>
                  </a:lnTo>
                  <a:lnTo>
                    <a:pt x="255270" y="120649"/>
                  </a:lnTo>
                  <a:lnTo>
                    <a:pt x="256032" y="115188"/>
                  </a:lnTo>
                  <a:lnTo>
                    <a:pt x="256032" y="112521"/>
                  </a:lnTo>
                  <a:lnTo>
                    <a:pt x="256032" y="109740"/>
                  </a:lnTo>
                  <a:lnTo>
                    <a:pt x="249682" y="89788"/>
                  </a:lnTo>
                  <a:lnTo>
                    <a:pt x="248920" y="87121"/>
                  </a:lnTo>
                  <a:lnTo>
                    <a:pt x="247396" y="85229"/>
                  </a:lnTo>
                  <a:lnTo>
                    <a:pt x="243459" y="81673"/>
                  </a:lnTo>
                  <a:lnTo>
                    <a:pt x="239522" y="79895"/>
                  </a:lnTo>
                  <a:lnTo>
                    <a:pt x="237109" y="79895"/>
                  </a:lnTo>
                  <a:lnTo>
                    <a:pt x="234061" y="79895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70944" y="1760334"/>
              <a:ext cx="133096" cy="15060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67"/>
            <a:ext cx="927862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14"/>
            <a:ext cx="629920" cy="899160"/>
            <a:chOff x="826706" y="553110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7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00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29"/>
                  </a:lnTo>
                  <a:lnTo>
                    <a:pt x="226453" y="399961"/>
                  </a:lnTo>
                  <a:lnTo>
                    <a:pt x="226479" y="277291"/>
                  </a:lnTo>
                  <a:lnTo>
                    <a:pt x="227558" y="275653"/>
                  </a:lnTo>
                  <a:lnTo>
                    <a:pt x="244030" y="281660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0"/>
                  </a:lnTo>
                  <a:lnTo>
                    <a:pt x="434390" y="397687"/>
                  </a:lnTo>
                  <a:lnTo>
                    <a:pt x="469938" y="375907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110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3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3" y="454939"/>
                  </a:lnTo>
                  <a:lnTo>
                    <a:pt x="576155" y="506897"/>
                  </a:lnTo>
                  <a:lnTo>
                    <a:pt x="564536" y="556166"/>
                  </a:lnTo>
                  <a:lnTo>
                    <a:pt x="548829" y="602268"/>
                  </a:lnTo>
                  <a:lnTo>
                    <a:pt x="529357" y="644729"/>
                  </a:lnTo>
                  <a:lnTo>
                    <a:pt x="506444" y="683073"/>
                  </a:lnTo>
                  <a:lnTo>
                    <a:pt x="480411" y="716822"/>
                  </a:lnTo>
                  <a:lnTo>
                    <a:pt x="451583" y="745503"/>
                  </a:lnTo>
                  <a:lnTo>
                    <a:pt x="420281" y="768639"/>
                  </a:lnTo>
                  <a:lnTo>
                    <a:pt x="351552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80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5" y="509763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5"/>
                  </a:lnTo>
                  <a:lnTo>
                    <a:pt x="134954" y="764732"/>
                  </a:lnTo>
                  <a:lnTo>
                    <a:pt x="166816" y="792245"/>
                  </a:lnTo>
                  <a:lnTo>
                    <a:pt x="201027" y="814367"/>
                  </a:lnTo>
                  <a:lnTo>
                    <a:pt x="237290" y="830684"/>
                  </a:lnTo>
                  <a:lnTo>
                    <a:pt x="275311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2" y="830684"/>
                  </a:lnTo>
                  <a:lnTo>
                    <a:pt x="428566" y="814367"/>
                  </a:lnTo>
                  <a:lnTo>
                    <a:pt x="462775" y="792245"/>
                  </a:lnTo>
                  <a:lnTo>
                    <a:pt x="494637" y="764732"/>
                  </a:lnTo>
                  <a:lnTo>
                    <a:pt x="523854" y="732245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3"/>
                  </a:lnTo>
                  <a:lnTo>
                    <a:pt x="627124" y="456169"/>
                  </a:lnTo>
                  <a:lnTo>
                    <a:pt x="629577" y="400512"/>
                  </a:lnTo>
                  <a:lnTo>
                    <a:pt x="626997" y="343437"/>
                  </a:lnTo>
                  <a:lnTo>
                    <a:pt x="619471" y="288547"/>
                  </a:lnTo>
                  <a:lnTo>
                    <a:pt x="607316" y="236290"/>
                  </a:lnTo>
                  <a:lnTo>
                    <a:pt x="590852" y="187114"/>
                  </a:lnTo>
                  <a:lnTo>
                    <a:pt x="570397" y="141468"/>
                  </a:lnTo>
                  <a:lnTo>
                    <a:pt x="546270" y="99799"/>
                  </a:lnTo>
                  <a:lnTo>
                    <a:pt x="518789" y="62557"/>
                  </a:lnTo>
                  <a:lnTo>
                    <a:pt x="488273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76" y="30499"/>
                  </a:lnTo>
                  <a:lnTo>
                    <a:pt x="20149" y="80398"/>
                  </a:lnTo>
                  <a:lnTo>
                    <a:pt x="43603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0" y="232451"/>
                  </a:lnTo>
                  <a:lnTo>
                    <a:pt x="297154" y="216615"/>
                  </a:lnTo>
                  <a:lnTo>
                    <a:pt x="333338" y="191386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36"/>
            <a:ext cx="8321675" cy="5775960"/>
            <a:chOff x="1288948" y="1206436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36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283273" y="3294481"/>
            <a:ext cx="5701665" cy="103505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425605" marR="5076" indent="-1413545">
              <a:lnSpc>
                <a:spcPct val="100400"/>
              </a:lnSpc>
              <a:spcBef>
                <a:spcPts val="95"/>
              </a:spcBef>
            </a:pPr>
            <a:r>
              <a:rPr spc="-260" dirty="0"/>
              <a:t>SERVICIOS</a:t>
            </a:r>
            <a:r>
              <a:rPr spc="-300" dirty="0"/>
              <a:t> </a:t>
            </a:r>
            <a:r>
              <a:rPr spc="-250" dirty="0"/>
              <a:t>INDUSTRIALES  </a:t>
            </a:r>
            <a:r>
              <a:rPr spc="-195" dirty="0"/>
              <a:t>Y</a:t>
            </a:r>
            <a:r>
              <a:rPr spc="-265" dirty="0"/>
              <a:t> </a:t>
            </a:r>
            <a:r>
              <a:rPr spc="-180" dirty="0"/>
              <a:t>AGRÍCOLAS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07658" y="4278815"/>
            <a:ext cx="4899025" cy="1968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300.000.000</a:t>
            </a:r>
            <a:endParaRPr sz="2000" dirty="0">
              <a:latin typeface="Verdana"/>
              <a:cs typeface="Verdana"/>
            </a:endParaRPr>
          </a:p>
          <a:p>
            <a:pPr marL="637905" marR="629654" algn="ctr">
              <a:lnSpc>
                <a:spcPts val="25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prestadores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servicios 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industriales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2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agrícolas</a:t>
            </a:r>
            <a:endParaRPr sz="1400" dirty="0">
              <a:latin typeface="Verdana"/>
              <a:cs typeface="Verdana"/>
            </a:endParaRPr>
          </a:p>
          <a:p>
            <a:pPr marL="1047306" marR="1039690" algn="ctr">
              <a:lnSpc>
                <a:spcPts val="25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20.000.000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10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82378" y="1523394"/>
            <a:ext cx="466725" cy="441959"/>
          </a:xfrm>
          <a:custGeom>
            <a:avLst/>
            <a:gdLst/>
            <a:ahLst/>
            <a:cxnLst/>
            <a:rect l="l" t="t" r="r" b="b"/>
            <a:pathLst>
              <a:path w="466725" h="441960">
                <a:moveTo>
                  <a:pt x="408177" y="110871"/>
                </a:moveTo>
                <a:lnTo>
                  <a:pt x="413130" y="106159"/>
                </a:lnTo>
                <a:lnTo>
                  <a:pt x="418845" y="103505"/>
                </a:lnTo>
                <a:lnTo>
                  <a:pt x="425195" y="101473"/>
                </a:lnTo>
                <a:lnTo>
                  <a:pt x="430910" y="100063"/>
                </a:lnTo>
                <a:lnTo>
                  <a:pt x="437260" y="98806"/>
                </a:lnTo>
                <a:lnTo>
                  <a:pt x="443610" y="96012"/>
                </a:lnTo>
                <a:lnTo>
                  <a:pt x="466343" y="62471"/>
                </a:lnTo>
                <a:lnTo>
                  <a:pt x="465581" y="56375"/>
                </a:lnTo>
                <a:lnTo>
                  <a:pt x="464946" y="50419"/>
                </a:lnTo>
                <a:lnTo>
                  <a:pt x="440804" y="15494"/>
                </a:lnTo>
                <a:lnTo>
                  <a:pt x="430136" y="8750"/>
                </a:lnTo>
                <a:lnTo>
                  <a:pt x="424560" y="5448"/>
                </a:lnTo>
                <a:lnTo>
                  <a:pt x="418845" y="3416"/>
                </a:lnTo>
                <a:lnTo>
                  <a:pt x="412495" y="1384"/>
                </a:lnTo>
                <a:lnTo>
                  <a:pt x="406780" y="635"/>
                </a:lnTo>
                <a:lnTo>
                  <a:pt x="400430" y="0"/>
                </a:lnTo>
                <a:lnTo>
                  <a:pt x="392671" y="635"/>
                </a:lnTo>
                <a:lnTo>
                  <a:pt x="362838" y="26924"/>
                </a:lnTo>
                <a:lnTo>
                  <a:pt x="361429" y="32880"/>
                </a:lnTo>
                <a:lnTo>
                  <a:pt x="359270" y="38989"/>
                </a:lnTo>
                <a:lnTo>
                  <a:pt x="357238" y="44323"/>
                </a:lnTo>
                <a:lnTo>
                  <a:pt x="354329" y="50419"/>
                </a:lnTo>
                <a:lnTo>
                  <a:pt x="349376" y="55105"/>
                </a:lnTo>
                <a:lnTo>
                  <a:pt x="341629" y="62471"/>
                </a:lnTo>
                <a:lnTo>
                  <a:pt x="334505" y="67183"/>
                </a:lnTo>
                <a:lnTo>
                  <a:pt x="328155" y="69850"/>
                </a:lnTo>
                <a:lnTo>
                  <a:pt x="322452" y="71234"/>
                </a:lnTo>
                <a:lnTo>
                  <a:pt x="316864" y="71234"/>
                </a:lnTo>
                <a:lnTo>
                  <a:pt x="281431" y="38989"/>
                </a:lnTo>
                <a:lnTo>
                  <a:pt x="268604" y="24257"/>
                </a:lnTo>
                <a:lnTo>
                  <a:pt x="233171" y="0"/>
                </a:lnTo>
                <a:lnTo>
                  <a:pt x="230377" y="635"/>
                </a:lnTo>
                <a:lnTo>
                  <a:pt x="226059" y="2654"/>
                </a:lnTo>
                <a:lnTo>
                  <a:pt x="212597" y="10033"/>
                </a:lnTo>
                <a:lnTo>
                  <a:pt x="204850" y="14846"/>
                </a:lnTo>
                <a:lnTo>
                  <a:pt x="196341" y="20828"/>
                </a:lnTo>
                <a:lnTo>
                  <a:pt x="187070" y="26924"/>
                </a:lnTo>
                <a:lnTo>
                  <a:pt x="158114" y="57785"/>
                </a:lnTo>
                <a:lnTo>
                  <a:pt x="154558" y="66548"/>
                </a:lnTo>
                <a:lnTo>
                  <a:pt x="153161" y="70485"/>
                </a:lnTo>
                <a:lnTo>
                  <a:pt x="152399" y="74549"/>
                </a:lnTo>
                <a:lnTo>
                  <a:pt x="152399" y="78600"/>
                </a:lnTo>
                <a:lnTo>
                  <a:pt x="174370" y="106159"/>
                </a:lnTo>
                <a:lnTo>
                  <a:pt x="180085" y="108839"/>
                </a:lnTo>
                <a:lnTo>
                  <a:pt x="215518" y="127000"/>
                </a:lnTo>
                <a:lnTo>
                  <a:pt x="221106" y="147828"/>
                </a:lnTo>
                <a:lnTo>
                  <a:pt x="220471" y="153162"/>
                </a:lnTo>
                <a:lnTo>
                  <a:pt x="219709" y="159258"/>
                </a:lnTo>
                <a:lnTo>
                  <a:pt x="217538" y="164579"/>
                </a:lnTo>
                <a:lnTo>
                  <a:pt x="215518" y="169913"/>
                </a:lnTo>
                <a:lnTo>
                  <a:pt x="195579" y="194056"/>
                </a:lnTo>
                <a:lnTo>
                  <a:pt x="190626" y="198107"/>
                </a:lnTo>
                <a:lnTo>
                  <a:pt x="185661" y="200787"/>
                </a:lnTo>
                <a:lnTo>
                  <a:pt x="180085" y="204216"/>
                </a:lnTo>
                <a:lnTo>
                  <a:pt x="174370" y="206248"/>
                </a:lnTo>
                <a:lnTo>
                  <a:pt x="168020" y="208280"/>
                </a:lnTo>
                <a:lnTo>
                  <a:pt x="161543" y="208915"/>
                </a:lnTo>
                <a:lnTo>
                  <a:pt x="155955" y="209550"/>
                </a:lnTo>
                <a:lnTo>
                  <a:pt x="119760" y="188087"/>
                </a:lnTo>
                <a:lnTo>
                  <a:pt x="117728" y="181991"/>
                </a:lnTo>
                <a:lnTo>
                  <a:pt x="115557" y="176009"/>
                </a:lnTo>
                <a:lnTo>
                  <a:pt x="87883" y="145148"/>
                </a:lnTo>
                <a:lnTo>
                  <a:pt x="82930" y="144399"/>
                </a:lnTo>
                <a:lnTo>
                  <a:pt x="78739" y="144399"/>
                </a:lnTo>
                <a:lnTo>
                  <a:pt x="74421" y="145148"/>
                </a:lnTo>
                <a:lnTo>
                  <a:pt x="70230" y="146431"/>
                </a:lnTo>
                <a:lnTo>
                  <a:pt x="65277" y="147828"/>
                </a:lnTo>
                <a:lnTo>
                  <a:pt x="28320" y="177279"/>
                </a:lnTo>
                <a:lnTo>
                  <a:pt x="21970" y="186055"/>
                </a:lnTo>
                <a:lnTo>
                  <a:pt x="15620" y="194056"/>
                </a:lnTo>
                <a:lnTo>
                  <a:pt x="10667" y="201549"/>
                </a:lnTo>
                <a:lnTo>
                  <a:pt x="2793" y="214249"/>
                </a:lnTo>
                <a:lnTo>
                  <a:pt x="761" y="218300"/>
                </a:lnTo>
                <a:lnTo>
                  <a:pt x="0" y="220980"/>
                </a:lnTo>
                <a:lnTo>
                  <a:pt x="761" y="226314"/>
                </a:lnTo>
                <a:lnTo>
                  <a:pt x="25526" y="254508"/>
                </a:lnTo>
                <a:lnTo>
                  <a:pt x="41147" y="266700"/>
                </a:lnTo>
                <a:lnTo>
                  <a:pt x="55371" y="276733"/>
                </a:lnTo>
                <a:lnTo>
                  <a:pt x="60959" y="281432"/>
                </a:lnTo>
                <a:lnTo>
                  <a:pt x="66674" y="286131"/>
                </a:lnTo>
                <a:lnTo>
                  <a:pt x="70230" y="290830"/>
                </a:lnTo>
                <a:lnTo>
                  <a:pt x="73786" y="295516"/>
                </a:lnTo>
                <a:lnTo>
                  <a:pt x="75183" y="300228"/>
                </a:lnTo>
                <a:lnTo>
                  <a:pt x="75183" y="305562"/>
                </a:lnTo>
                <a:lnTo>
                  <a:pt x="73786" y="311023"/>
                </a:lnTo>
                <a:lnTo>
                  <a:pt x="41147" y="340487"/>
                </a:lnTo>
                <a:lnTo>
                  <a:pt x="29082" y="343141"/>
                </a:lnTo>
                <a:lnTo>
                  <a:pt x="22732" y="345948"/>
                </a:lnTo>
                <a:lnTo>
                  <a:pt x="0" y="379463"/>
                </a:lnTo>
                <a:lnTo>
                  <a:pt x="761" y="385559"/>
                </a:lnTo>
                <a:lnTo>
                  <a:pt x="1396" y="391541"/>
                </a:lnTo>
                <a:lnTo>
                  <a:pt x="25526" y="426466"/>
                </a:lnTo>
                <a:lnTo>
                  <a:pt x="36182" y="433184"/>
                </a:lnTo>
                <a:lnTo>
                  <a:pt x="41782" y="436613"/>
                </a:lnTo>
                <a:lnTo>
                  <a:pt x="47497" y="438658"/>
                </a:lnTo>
                <a:lnTo>
                  <a:pt x="53847" y="440550"/>
                </a:lnTo>
                <a:lnTo>
                  <a:pt x="59562" y="441325"/>
                </a:lnTo>
                <a:lnTo>
                  <a:pt x="65912" y="441960"/>
                </a:lnTo>
                <a:lnTo>
                  <a:pt x="73786" y="441325"/>
                </a:lnTo>
                <a:lnTo>
                  <a:pt x="103504" y="415023"/>
                </a:lnTo>
                <a:lnTo>
                  <a:pt x="104901" y="409054"/>
                </a:lnTo>
                <a:lnTo>
                  <a:pt x="107060" y="402971"/>
                </a:lnTo>
                <a:lnTo>
                  <a:pt x="138175" y="372110"/>
                </a:lnTo>
                <a:lnTo>
                  <a:pt x="143878" y="370700"/>
                </a:lnTo>
                <a:lnTo>
                  <a:pt x="149605" y="370700"/>
                </a:lnTo>
                <a:lnTo>
                  <a:pt x="154558" y="372110"/>
                </a:lnTo>
                <a:lnTo>
                  <a:pt x="159511" y="375412"/>
                </a:lnTo>
                <a:lnTo>
                  <a:pt x="164464" y="378841"/>
                </a:lnTo>
                <a:lnTo>
                  <a:pt x="169417" y="384175"/>
                </a:lnTo>
                <a:lnTo>
                  <a:pt x="174370" y="389496"/>
                </a:lnTo>
                <a:lnTo>
                  <a:pt x="204850" y="425831"/>
                </a:lnTo>
                <a:lnTo>
                  <a:pt x="233171" y="441960"/>
                </a:lnTo>
                <a:lnTo>
                  <a:pt x="235953" y="441325"/>
                </a:lnTo>
                <a:lnTo>
                  <a:pt x="240271" y="439280"/>
                </a:lnTo>
                <a:lnTo>
                  <a:pt x="253745" y="431914"/>
                </a:lnTo>
                <a:lnTo>
                  <a:pt x="261480" y="427228"/>
                </a:lnTo>
                <a:lnTo>
                  <a:pt x="270001" y="421132"/>
                </a:lnTo>
                <a:lnTo>
                  <a:pt x="279272" y="415023"/>
                </a:lnTo>
                <a:lnTo>
                  <a:pt x="308228" y="384175"/>
                </a:lnTo>
                <a:lnTo>
                  <a:pt x="311784" y="375412"/>
                </a:lnTo>
                <a:lnTo>
                  <a:pt x="313296" y="371475"/>
                </a:lnTo>
                <a:lnTo>
                  <a:pt x="313943" y="367398"/>
                </a:lnTo>
                <a:lnTo>
                  <a:pt x="313943" y="363334"/>
                </a:lnTo>
                <a:lnTo>
                  <a:pt x="286245" y="333756"/>
                </a:lnTo>
                <a:lnTo>
                  <a:pt x="273545" y="330441"/>
                </a:lnTo>
                <a:lnTo>
                  <a:pt x="267195" y="327787"/>
                </a:lnTo>
                <a:lnTo>
                  <a:pt x="245236" y="294132"/>
                </a:lnTo>
                <a:lnTo>
                  <a:pt x="245871" y="288798"/>
                </a:lnTo>
                <a:lnTo>
                  <a:pt x="265810" y="251841"/>
                </a:lnTo>
                <a:lnTo>
                  <a:pt x="304787" y="233032"/>
                </a:lnTo>
                <a:lnTo>
                  <a:pt x="310387" y="232410"/>
                </a:lnTo>
                <a:lnTo>
                  <a:pt x="346570" y="253873"/>
                </a:lnTo>
                <a:lnTo>
                  <a:pt x="352170" y="271399"/>
                </a:lnTo>
                <a:lnTo>
                  <a:pt x="354329" y="276733"/>
                </a:lnTo>
                <a:lnTo>
                  <a:pt x="383412" y="297548"/>
                </a:lnTo>
                <a:lnTo>
                  <a:pt x="387603" y="297548"/>
                </a:lnTo>
                <a:lnTo>
                  <a:pt x="391921" y="296913"/>
                </a:lnTo>
                <a:lnTo>
                  <a:pt x="396112" y="295516"/>
                </a:lnTo>
                <a:lnTo>
                  <a:pt x="401180" y="294132"/>
                </a:lnTo>
                <a:lnTo>
                  <a:pt x="438022" y="264655"/>
                </a:lnTo>
                <a:lnTo>
                  <a:pt x="444372" y="255905"/>
                </a:lnTo>
                <a:lnTo>
                  <a:pt x="450722" y="247891"/>
                </a:lnTo>
                <a:lnTo>
                  <a:pt x="455663" y="240398"/>
                </a:lnTo>
                <a:lnTo>
                  <a:pt x="463537" y="227698"/>
                </a:lnTo>
                <a:lnTo>
                  <a:pt x="465581" y="223634"/>
                </a:lnTo>
                <a:lnTo>
                  <a:pt x="466343" y="220980"/>
                </a:lnTo>
                <a:lnTo>
                  <a:pt x="465581" y="215646"/>
                </a:lnTo>
                <a:lnTo>
                  <a:pt x="440804" y="187439"/>
                </a:lnTo>
                <a:lnTo>
                  <a:pt x="425195" y="175260"/>
                </a:lnTo>
                <a:lnTo>
                  <a:pt x="392671" y="146431"/>
                </a:lnTo>
                <a:lnTo>
                  <a:pt x="391159" y="141732"/>
                </a:lnTo>
                <a:lnTo>
                  <a:pt x="391159" y="136398"/>
                </a:lnTo>
                <a:lnTo>
                  <a:pt x="392671" y="130937"/>
                </a:lnTo>
                <a:lnTo>
                  <a:pt x="395477" y="124955"/>
                </a:lnTo>
                <a:lnTo>
                  <a:pt x="400430" y="118237"/>
                </a:lnTo>
                <a:lnTo>
                  <a:pt x="408177" y="110871"/>
                </a:lnTo>
                <a:close/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67"/>
            <a:ext cx="927862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14"/>
            <a:ext cx="629920" cy="899160"/>
            <a:chOff x="826706" y="553110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7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00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29"/>
                  </a:lnTo>
                  <a:lnTo>
                    <a:pt x="226453" y="399961"/>
                  </a:lnTo>
                  <a:lnTo>
                    <a:pt x="226479" y="277291"/>
                  </a:lnTo>
                  <a:lnTo>
                    <a:pt x="227558" y="275653"/>
                  </a:lnTo>
                  <a:lnTo>
                    <a:pt x="244030" y="281660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0"/>
                  </a:lnTo>
                  <a:lnTo>
                    <a:pt x="434390" y="397687"/>
                  </a:lnTo>
                  <a:lnTo>
                    <a:pt x="469938" y="375907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110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3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3" y="454939"/>
                  </a:lnTo>
                  <a:lnTo>
                    <a:pt x="576155" y="506897"/>
                  </a:lnTo>
                  <a:lnTo>
                    <a:pt x="564536" y="556166"/>
                  </a:lnTo>
                  <a:lnTo>
                    <a:pt x="548829" y="602268"/>
                  </a:lnTo>
                  <a:lnTo>
                    <a:pt x="529357" y="644729"/>
                  </a:lnTo>
                  <a:lnTo>
                    <a:pt x="506444" y="683073"/>
                  </a:lnTo>
                  <a:lnTo>
                    <a:pt x="480411" y="716822"/>
                  </a:lnTo>
                  <a:lnTo>
                    <a:pt x="451583" y="745503"/>
                  </a:lnTo>
                  <a:lnTo>
                    <a:pt x="420281" y="768639"/>
                  </a:lnTo>
                  <a:lnTo>
                    <a:pt x="351552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80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5" y="509763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5"/>
                  </a:lnTo>
                  <a:lnTo>
                    <a:pt x="134954" y="764732"/>
                  </a:lnTo>
                  <a:lnTo>
                    <a:pt x="166816" y="792245"/>
                  </a:lnTo>
                  <a:lnTo>
                    <a:pt x="201027" y="814367"/>
                  </a:lnTo>
                  <a:lnTo>
                    <a:pt x="237290" y="830684"/>
                  </a:lnTo>
                  <a:lnTo>
                    <a:pt x="275311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2" y="830684"/>
                  </a:lnTo>
                  <a:lnTo>
                    <a:pt x="428566" y="814367"/>
                  </a:lnTo>
                  <a:lnTo>
                    <a:pt x="462775" y="792245"/>
                  </a:lnTo>
                  <a:lnTo>
                    <a:pt x="494637" y="764732"/>
                  </a:lnTo>
                  <a:lnTo>
                    <a:pt x="523854" y="732245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3"/>
                  </a:lnTo>
                  <a:lnTo>
                    <a:pt x="627124" y="456169"/>
                  </a:lnTo>
                  <a:lnTo>
                    <a:pt x="629577" y="400512"/>
                  </a:lnTo>
                  <a:lnTo>
                    <a:pt x="626997" y="343437"/>
                  </a:lnTo>
                  <a:lnTo>
                    <a:pt x="619471" y="288547"/>
                  </a:lnTo>
                  <a:lnTo>
                    <a:pt x="607316" y="236290"/>
                  </a:lnTo>
                  <a:lnTo>
                    <a:pt x="590852" y="187114"/>
                  </a:lnTo>
                  <a:lnTo>
                    <a:pt x="570397" y="141468"/>
                  </a:lnTo>
                  <a:lnTo>
                    <a:pt x="546270" y="99799"/>
                  </a:lnTo>
                  <a:lnTo>
                    <a:pt x="518789" y="62557"/>
                  </a:lnTo>
                  <a:lnTo>
                    <a:pt x="488273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76" y="30499"/>
                  </a:lnTo>
                  <a:lnTo>
                    <a:pt x="20149" y="80398"/>
                  </a:lnTo>
                  <a:lnTo>
                    <a:pt x="43603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0" y="232451"/>
                  </a:lnTo>
                  <a:lnTo>
                    <a:pt x="297154" y="216615"/>
                  </a:lnTo>
                  <a:lnTo>
                    <a:pt x="333338" y="191386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36"/>
            <a:ext cx="8321675" cy="5775960"/>
            <a:chOff x="1288948" y="1206436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36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406749" y="3199371"/>
            <a:ext cx="349377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90" dirty="0"/>
              <a:t>EQUIPAMIENTO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664002" y="4312894"/>
            <a:ext cx="5110480" cy="17754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300.000.000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2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Línea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destinada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equipamiento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comercios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servicios.</a:t>
            </a:r>
            <a:endParaRPr sz="1400" dirty="0">
              <a:latin typeface="Verdana"/>
              <a:cs typeface="Verdana"/>
            </a:endParaRPr>
          </a:p>
          <a:p>
            <a:pPr marL="1211700" marR="1204084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40" dirty="0">
                <a:solidFill>
                  <a:srgbClr val="FDB614"/>
                </a:solidFill>
                <a:latin typeface="Verdana"/>
                <a:cs typeface="Verdana"/>
              </a:rPr>
              <a:t>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095942" y="1498587"/>
            <a:ext cx="675005" cy="492125"/>
            <a:chOff x="5095938" y="1498587"/>
            <a:chExt cx="675005" cy="492125"/>
          </a:xfrm>
        </p:grpSpPr>
        <p:sp>
          <p:nvSpPr>
            <p:cNvPr id="16" name="object 16"/>
            <p:cNvSpPr/>
            <p:nvPr/>
          </p:nvSpPr>
          <p:spPr>
            <a:xfrm>
              <a:off x="5577522" y="1894827"/>
              <a:ext cx="101600" cy="9551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63565" y="1894827"/>
              <a:ext cx="101600" cy="9551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8638" y="1511287"/>
              <a:ext cx="649605" cy="384175"/>
            </a:xfrm>
            <a:custGeom>
              <a:avLst/>
              <a:gdLst/>
              <a:ahLst/>
              <a:cxnLst/>
              <a:rect l="l" t="t" r="r" b="b"/>
              <a:pathLst>
                <a:path w="649604" h="384175">
                  <a:moveTo>
                    <a:pt x="538861" y="374014"/>
                  </a:moveTo>
                  <a:lnTo>
                    <a:pt x="210693" y="374014"/>
                  </a:lnTo>
                  <a:lnTo>
                    <a:pt x="226047" y="338950"/>
                  </a:lnTo>
                  <a:lnTo>
                    <a:pt x="231508" y="339851"/>
                  </a:lnTo>
                  <a:lnTo>
                    <a:pt x="237858" y="339851"/>
                  </a:lnTo>
                  <a:lnTo>
                    <a:pt x="512686" y="316356"/>
                  </a:lnTo>
                  <a:lnTo>
                    <a:pt x="546976" y="299707"/>
                  </a:lnTo>
                  <a:lnTo>
                    <a:pt x="646417" y="107695"/>
                  </a:lnTo>
                  <a:lnTo>
                    <a:pt x="649211" y="98551"/>
                  </a:lnTo>
                  <a:lnTo>
                    <a:pt x="648322" y="94348"/>
                  </a:lnTo>
                  <a:lnTo>
                    <a:pt x="170040" y="68452"/>
                  </a:lnTo>
                  <a:lnTo>
                    <a:pt x="156451" y="12572"/>
                  </a:lnTo>
                  <a:lnTo>
                    <a:pt x="153670" y="7492"/>
                  </a:lnTo>
                  <a:lnTo>
                    <a:pt x="150101" y="3301"/>
                  </a:lnTo>
                  <a:lnTo>
                    <a:pt x="144640" y="888"/>
                  </a:lnTo>
                  <a:lnTo>
                    <a:pt x="138290" y="0"/>
                  </a:lnTo>
                  <a:lnTo>
                    <a:pt x="18161" y="0"/>
                  </a:lnTo>
                  <a:lnTo>
                    <a:pt x="14465" y="0"/>
                  </a:lnTo>
                  <a:lnTo>
                    <a:pt x="0" y="12572"/>
                  </a:lnTo>
                  <a:lnTo>
                    <a:pt x="0" y="16763"/>
                  </a:lnTo>
                  <a:lnTo>
                    <a:pt x="0" y="20065"/>
                  </a:lnTo>
                  <a:lnTo>
                    <a:pt x="18161" y="33413"/>
                  </a:lnTo>
                  <a:lnTo>
                    <a:pt x="123825" y="33413"/>
                  </a:lnTo>
                  <a:lnTo>
                    <a:pt x="196215" y="317245"/>
                  </a:lnTo>
                  <a:lnTo>
                    <a:pt x="167259" y="384047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08497" y="1633194"/>
              <a:ext cx="73660" cy="146685"/>
            </a:xfrm>
            <a:custGeom>
              <a:avLst/>
              <a:gdLst/>
              <a:ahLst/>
              <a:cxnLst/>
              <a:rect l="l" t="t" r="r" b="b"/>
              <a:pathLst>
                <a:path w="73660" h="146685">
                  <a:moveTo>
                    <a:pt x="0" y="146316"/>
                  </a:moveTo>
                  <a:lnTo>
                    <a:pt x="73152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56681" y="1630159"/>
              <a:ext cx="48895" cy="155575"/>
            </a:xfrm>
            <a:custGeom>
              <a:avLst/>
              <a:gdLst/>
              <a:ahLst/>
              <a:cxnLst/>
              <a:rect l="l" t="t" r="r" b="b"/>
              <a:pathLst>
                <a:path w="48895" h="155575">
                  <a:moveTo>
                    <a:pt x="0" y="155435"/>
                  </a:moveTo>
                  <a:lnTo>
                    <a:pt x="48768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04865" y="1630159"/>
              <a:ext cx="24765" cy="161925"/>
            </a:xfrm>
            <a:custGeom>
              <a:avLst/>
              <a:gdLst/>
              <a:ahLst/>
              <a:cxnLst/>
              <a:rect l="l" t="t" r="r" b="b"/>
              <a:pathLst>
                <a:path w="24764" h="161925">
                  <a:moveTo>
                    <a:pt x="0" y="161544"/>
                  </a:moveTo>
                  <a:lnTo>
                    <a:pt x="2438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53049" y="1627111"/>
              <a:ext cx="0" cy="170815"/>
            </a:xfrm>
            <a:custGeom>
              <a:avLst/>
              <a:gdLst/>
              <a:ahLst/>
              <a:cxnLst/>
              <a:rect l="l" t="t" r="r" b="b"/>
              <a:pathLst>
                <a:path h="170814">
                  <a:moveTo>
                    <a:pt x="0" y="170687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76849" y="1624076"/>
              <a:ext cx="24765" cy="180340"/>
            </a:xfrm>
            <a:custGeom>
              <a:avLst/>
              <a:gdLst/>
              <a:ahLst/>
              <a:cxnLst/>
              <a:rect l="l" t="t" r="r" b="b"/>
              <a:pathLst>
                <a:path w="24764" h="180339">
                  <a:moveTo>
                    <a:pt x="24384" y="179819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00649" y="1624063"/>
              <a:ext cx="48895" cy="186055"/>
            </a:xfrm>
            <a:custGeom>
              <a:avLst/>
              <a:gdLst/>
              <a:ahLst/>
              <a:cxnLst/>
              <a:rect l="l" t="t" r="r" b="b"/>
              <a:pathLst>
                <a:path w="48895" h="186055">
                  <a:moveTo>
                    <a:pt x="48767" y="185915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67"/>
            <a:ext cx="927862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14"/>
            <a:ext cx="629920" cy="899160"/>
            <a:chOff x="826706" y="553110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7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00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29"/>
                  </a:lnTo>
                  <a:lnTo>
                    <a:pt x="226453" y="399961"/>
                  </a:lnTo>
                  <a:lnTo>
                    <a:pt x="226479" y="277291"/>
                  </a:lnTo>
                  <a:lnTo>
                    <a:pt x="227558" y="275653"/>
                  </a:lnTo>
                  <a:lnTo>
                    <a:pt x="244030" y="281660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0"/>
                  </a:lnTo>
                  <a:lnTo>
                    <a:pt x="434390" y="397687"/>
                  </a:lnTo>
                  <a:lnTo>
                    <a:pt x="469938" y="375907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110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3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3" y="454939"/>
                  </a:lnTo>
                  <a:lnTo>
                    <a:pt x="576155" y="506897"/>
                  </a:lnTo>
                  <a:lnTo>
                    <a:pt x="564536" y="556166"/>
                  </a:lnTo>
                  <a:lnTo>
                    <a:pt x="548829" y="602268"/>
                  </a:lnTo>
                  <a:lnTo>
                    <a:pt x="529357" y="644729"/>
                  </a:lnTo>
                  <a:lnTo>
                    <a:pt x="506444" y="683073"/>
                  </a:lnTo>
                  <a:lnTo>
                    <a:pt x="480411" y="716822"/>
                  </a:lnTo>
                  <a:lnTo>
                    <a:pt x="451583" y="745503"/>
                  </a:lnTo>
                  <a:lnTo>
                    <a:pt x="420281" y="768639"/>
                  </a:lnTo>
                  <a:lnTo>
                    <a:pt x="351552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80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5" y="509763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5"/>
                  </a:lnTo>
                  <a:lnTo>
                    <a:pt x="134954" y="764732"/>
                  </a:lnTo>
                  <a:lnTo>
                    <a:pt x="166816" y="792245"/>
                  </a:lnTo>
                  <a:lnTo>
                    <a:pt x="201027" y="814367"/>
                  </a:lnTo>
                  <a:lnTo>
                    <a:pt x="237290" y="830684"/>
                  </a:lnTo>
                  <a:lnTo>
                    <a:pt x="275311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2" y="830684"/>
                  </a:lnTo>
                  <a:lnTo>
                    <a:pt x="428566" y="814367"/>
                  </a:lnTo>
                  <a:lnTo>
                    <a:pt x="462775" y="792245"/>
                  </a:lnTo>
                  <a:lnTo>
                    <a:pt x="494637" y="764732"/>
                  </a:lnTo>
                  <a:lnTo>
                    <a:pt x="523854" y="732245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3"/>
                  </a:lnTo>
                  <a:lnTo>
                    <a:pt x="627124" y="456169"/>
                  </a:lnTo>
                  <a:lnTo>
                    <a:pt x="629577" y="400512"/>
                  </a:lnTo>
                  <a:lnTo>
                    <a:pt x="626997" y="343437"/>
                  </a:lnTo>
                  <a:lnTo>
                    <a:pt x="619471" y="288547"/>
                  </a:lnTo>
                  <a:lnTo>
                    <a:pt x="607316" y="236290"/>
                  </a:lnTo>
                  <a:lnTo>
                    <a:pt x="590852" y="187114"/>
                  </a:lnTo>
                  <a:lnTo>
                    <a:pt x="570397" y="141468"/>
                  </a:lnTo>
                  <a:lnTo>
                    <a:pt x="546270" y="99799"/>
                  </a:lnTo>
                  <a:lnTo>
                    <a:pt x="518789" y="62557"/>
                  </a:lnTo>
                  <a:lnTo>
                    <a:pt x="488273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76" y="30499"/>
                  </a:lnTo>
                  <a:lnTo>
                    <a:pt x="20149" y="80398"/>
                  </a:lnTo>
                  <a:lnTo>
                    <a:pt x="43603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0" y="232451"/>
                  </a:lnTo>
                  <a:lnTo>
                    <a:pt x="297154" y="216615"/>
                  </a:lnTo>
                  <a:lnTo>
                    <a:pt x="333338" y="191386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36"/>
            <a:ext cx="8321675" cy="5775960"/>
            <a:chOff x="1288948" y="1206436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36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578455" y="3199371"/>
            <a:ext cx="543941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260" dirty="0"/>
              <a:t>EFICIENCIA</a:t>
            </a:r>
            <a:r>
              <a:rPr spc="-310" dirty="0"/>
              <a:t> </a:t>
            </a:r>
            <a:r>
              <a:rPr spc="-170" dirty="0"/>
              <a:t>ENERGÉTICA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972730" y="4312886"/>
            <a:ext cx="4828540" cy="1711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084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300.000.000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dirty="0">
              <a:latin typeface="Verdana"/>
              <a:cs typeface="Verdana"/>
            </a:endParaRPr>
          </a:p>
          <a:p>
            <a:pPr marR="38084" algn="ctr"/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reduzcan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consumo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energético</a:t>
            </a:r>
            <a:endParaRPr sz="1400" dirty="0">
              <a:latin typeface="Verdana"/>
              <a:cs typeface="Verdana"/>
            </a:endParaRPr>
          </a:p>
          <a:p>
            <a:pPr marL="1007317" marR="1046036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0" dirty="0">
                <a:solidFill>
                  <a:srgbClr val="FDB614"/>
                </a:solidFill>
                <a:latin typeface="Verdana"/>
                <a:cs typeface="Verdana"/>
              </a:rPr>
              <a:t>10.000.000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45599" y="1420854"/>
            <a:ext cx="389890" cy="662940"/>
            <a:chOff x="5245595" y="1420850"/>
            <a:chExt cx="389890" cy="662940"/>
          </a:xfrm>
        </p:grpSpPr>
        <p:sp>
          <p:nvSpPr>
            <p:cNvPr id="16" name="object 16"/>
            <p:cNvSpPr/>
            <p:nvPr/>
          </p:nvSpPr>
          <p:spPr>
            <a:xfrm>
              <a:off x="5284139" y="1433550"/>
              <a:ext cx="279400" cy="112395"/>
            </a:xfrm>
            <a:custGeom>
              <a:avLst/>
              <a:gdLst/>
              <a:ahLst/>
              <a:cxnLst/>
              <a:rect l="l" t="t" r="r" b="b"/>
              <a:pathLst>
                <a:path w="279400" h="112394">
                  <a:moveTo>
                    <a:pt x="42214" y="112331"/>
                  </a:moveTo>
                  <a:lnTo>
                    <a:pt x="27551" y="109831"/>
                  </a:lnTo>
                  <a:lnTo>
                    <a:pt x="14854" y="102836"/>
                  </a:lnTo>
                  <a:lnTo>
                    <a:pt x="5283" y="92105"/>
                  </a:lnTo>
                  <a:lnTo>
                    <a:pt x="0" y="78397"/>
                  </a:lnTo>
                  <a:lnTo>
                    <a:pt x="688" y="62072"/>
                  </a:lnTo>
                  <a:lnTo>
                    <a:pt x="7477" y="47820"/>
                  </a:lnTo>
                  <a:lnTo>
                    <a:pt x="19252" y="37118"/>
                  </a:lnTo>
                  <a:lnTo>
                    <a:pt x="34899" y="31445"/>
                  </a:lnTo>
                  <a:lnTo>
                    <a:pt x="230035" y="0"/>
                  </a:lnTo>
                  <a:lnTo>
                    <a:pt x="246858" y="387"/>
                  </a:lnTo>
                  <a:lnTo>
                    <a:pt x="261769" y="6816"/>
                  </a:lnTo>
                  <a:lnTo>
                    <a:pt x="273065" y="18212"/>
                  </a:lnTo>
                  <a:lnTo>
                    <a:pt x="279044" y="33502"/>
                  </a:lnTo>
                  <a:lnTo>
                    <a:pt x="278668" y="49786"/>
                  </a:lnTo>
                  <a:lnTo>
                    <a:pt x="271981" y="64025"/>
                  </a:lnTo>
                  <a:lnTo>
                    <a:pt x="260100" y="74709"/>
                  </a:lnTo>
                  <a:lnTo>
                    <a:pt x="244144" y="80327"/>
                  </a:lnTo>
                  <a:lnTo>
                    <a:pt x="49555" y="111785"/>
                  </a:lnTo>
                  <a:lnTo>
                    <a:pt x="46951" y="112331"/>
                  </a:lnTo>
                  <a:lnTo>
                    <a:pt x="44373" y="112331"/>
                  </a:lnTo>
                  <a:lnTo>
                    <a:pt x="42214" y="112331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58295" y="1515834"/>
              <a:ext cx="364490" cy="128270"/>
            </a:xfrm>
            <a:custGeom>
              <a:avLst/>
              <a:gdLst/>
              <a:ahLst/>
              <a:cxnLst/>
              <a:rect l="l" t="t" r="r" b="b"/>
              <a:pathLst>
                <a:path w="364489" h="128269">
                  <a:moveTo>
                    <a:pt x="42659" y="128270"/>
                  </a:moveTo>
                  <a:lnTo>
                    <a:pt x="27878" y="125731"/>
                  </a:lnTo>
                  <a:lnTo>
                    <a:pt x="15033" y="118629"/>
                  </a:lnTo>
                  <a:lnTo>
                    <a:pt x="5336" y="107733"/>
                  </a:lnTo>
                  <a:lnTo>
                    <a:pt x="0" y="93814"/>
                  </a:lnTo>
                  <a:lnTo>
                    <a:pt x="716" y="77214"/>
                  </a:lnTo>
                  <a:lnTo>
                    <a:pt x="7608" y="62669"/>
                  </a:lnTo>
                  <a:lnTo>
                    <a:pt x="19532" y="51661"/>
                  </a:lnTo>
                  <a:lnTo>
                    <a:pt x="35344" y="45669"/>
                  </a:lnTo>
                  <a:lnTo>
                    <a:pt x="314794" y="0"/>
                  </a:lnTo>
                  <a:lnTo>
                    <a:pt x="331794" y="672"/>
                  </a:lnTo>
                  <a:lnTo>
                    <a:pt x="346879" y="7332"/>
                  </a:lnTo>
                  <a:lnTo>
                    <a:pt x="358305" y="18943"/>
                  </a:lnTo>
                  <a:lnTo>
                    <a:pt x="364324" y="34467"/>
                  </a:lnTo>
                  <a:lnTo>
                    <a:pt x="363919" y="50749"/>
                  </a:lnTo>
                  <a:lnTo>
                    <a:pt x="357138" y="65144"/>
                  </a:lnTo>
                  <a:lnTo>
                    <a:pt x="345120" y="76130"/>
                  </a:lnTo>
                  <a:lnTo>
                    <a:pt x="329006" y="82181"/>
                  </a:lnTo>
                  <a:lnTo>
                    <a:pt x="50076" y="127736"/>
                  </a:lnTo>
                  <a:lnTo>
                    <a:pt x="47370" y="128270"/>
                  </a:lnTo>
                  <a:lnTo>
                    <a:pt x="45338" y="128270"/>
                  </a:lnTo>
                  <a:lnTo>
                    <a:pt x="42659" y="128270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58295" y="1609420"/>
              <a:ext cx="364490" cy="128270"/>
            </a:xfrm>
            <a:custGeom>
              <a:avLst/>
              <a:gdLst/>
              <a:ahLst/>
              <a:cxnLst/>
              <a:rect l="l" t="t" r="r" b="b"/>
              <a:pathLst>
                <a:path w="364489" h="128269">
                  <a:moveTo>
                    <a:pt x="42659" y="127736"/>
                  </a:moveTo>
                  <a:lnTo>
                    <a:pt x="27878" y="125132"/>
                  </a:lnTo>
                  <a:lnTo>
                    <a:pt x="15033" y="117882"/>
                  </a:lnTo>
                  <a:lnTo>
                    <a:pt x="5336" y="106835"/>
                  </a:lnTo>
                  <a:lnTo>
                    <a:pt x="0" y="92836"/>
                  </a:lnTo>
                  <a:lnTo>
                    <a:pt x="716" y="76557"/>
                  </a:lnTo>
                  <a:lnTo>
                    <a:pt x="7608" y="62115"/>
                  </a:lnTo>
                  <a:lnTo>
                    <a:pt x="19532" y="51188"/>
                  </a:lnTo>
                  <a:lnTo>
                    <a:pt x="35344" y="45453"/>
                  </a:lnTo>
                  <a:lnTo>
                    <a:pt x="314794" y="0"/>
                  </a:lnTo>
                  <a:lnTo>
                    <a:pt x="331794" y="363"/>
                  </a:lnTo>
                  <a:lnTo>
                    <a:pt x="346879" y="6854"/>
                  </a:lnTo>
                  <a:lnTo>
                    <a:pt x="358305" y="18370"/>
                  </a:lnTo>
                  <a:lnTo>
                    <a:pt x="364324" y="33807"/>
                  </a:lnTo>
                  <a:lnTo>
                    <a:pt x="363919" y="50094"/>
                  </a:lnTo>
                  <a:lnTo>
                    <a:pt x="329006" y="81318"/>
                  </a:lnTo>
                  <a:lnTo>
                    <a:pt x="50076" y="126771"/>
                  </a:lnTo>
                  <a:lnTo>
                    <a:pt x="47370" y="127190"/>
                  </a:lnTo>
                  <a:lnTo>
                    <a:pt x="45338" y="127736"/>
                  </a:lnTo>
                  <a:lnTo>
                    <a:pt x="42659" y="127736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58295" y="1704949"/>
              <a:ext cx="364490" cy="125730"/>
            </a:xfrm>
            <a:custGeom>
              <a:avLst/>
              <a:gdLst/>
              <a:ahLst/>
              <a:cxnLst/>
              <a:rect l="l" t="t" r="r" b="b"/>
              <a:pathLst>
                <a:path w="364489" h="125730">
                  <a:moveTo>
                    <a:pt x="42659" y="125247"/>
                  </a:moveTo>
                  <a:lnTo>
                    <a:pt x="27878" y="122766"/>
                  </a:lnTo>
                  <a:lnTo>
                    <a:pt x="15033" y="115824"/>
                  </a:lnTo>
                  <a:lnTo>
                    <a:pt x="5336" y="105166"/>
                  </a:lnTo>
                  <a:lnTo>
                    <a:pt x="0" y="91541"/>
                  </a:lnTo>
                  <a:lnTo>
                    <a:pt x="716" y="75341"/>
                  </a:lnTo>
                  <a:lnTo>
                    <a:pt x="7608" y="61153"/>
                  </a:lnTo>
                  <a:lnTo>
                    <a:pt x="19532" y="50418"/>
                  </a:lnTo>
                  <a:lnTo>
                    <a:pt x="35344" y="44577"/>
                  </a:lnTo>
                  <a:lnTo>
                    <a:pt x="314794" y="0"/>
                  </a:lnTo>
                  <a:lnTo>
                    <a:pt x="331794" y="441"/>
                  </a:lnTo>
                  <a:lnTo>
                    <a:pt x="346879" y="6932"/>
                  </a:lnTo>
                  <a:lnTo>
                    <a:pt x="358305" y="18250"/>
                  </a:lnTo>
                  <a:lnTo>
                    <a:pt x="364324" y="33172"/>
                  </a:lnTo>
                  <a:lnTo>
                    <a:pt x="363919" y="49373"/>
                  </a:lnTo>
                  <a:lnTo>
                    <a:pt x="357138" y="63571"/>
                  </a:lnTo>
                  <a:lnTo>
                    <a:pt x="345120" y="74332"/>
                  </a:lnTo>
                  <a:lnTo>
                    <a:pt x="329006" y="80225"/>
                  </a:lnTo>
                  <a:lnTo>
                    <a:pt x="50076" y="124714"/>
                  </a:lnTo>
                  <a:lnTo>
                    <a:pt x="47370" y="125247"/>
                  </a:lnTo>
                  <a:lnTo>
                    <a:pt x="45338" y="125247"/>
                  </a:lnTo>
                  <a:lnTo>
                    <a:pt x="42659" y="125247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88241" y="1871548"/>
              <a:ext cx="305435" cy="199390"/>
            </a:xfrm>
            <a:custGeom>
              <a:avLst/>
              <a:gdLst/>
              <a:ahLst/>
              <a:cxnLst/>
              <a:rect l="l" t="t" r="r" b="b"/>
              <a:pathLst>
                <a:path w="305435" h="199389">
                  <a:moveTo>
                    <a:pt x="288201" y="0"/>
                  </a:moveTo>
                  <a:lnTo>
                    <a:pt x="16814" y="0"/>
                  </a:lnTo>
                  <a:lnTo>
                    <a:pt x="7340" y="0"/>
                  </a:lnTo>
                  <a:lnTo>
                    <a:pt x="0" y="6997"/>
                  </a:lnTo>
                  <a:lnTo>
                    <a:pt x="0" y="15621"/>
                  </a:lnTo>
                  <a:lnTo>
                    <a:pt x="0" y="27254"/>
                  </a:lnTo>
                  <a:lnTo>
                    <a:pt x="6660" y="62358"/>
                  </a:lnTo>
                  <a:lnTo>
                    <a:pt x="25014" y="92100"/>
                  </a:lnTo>
                  <a:lnTo>
                    <a:pt x="52619" y="114107"/>
                  </a:lnTo>
                  <a:lnTo>
                    <a:pt x="87033" y="126009"/>
                  </a:lnTo>
                  <a:lnTo>
                    <a:pt x="85940" y="127520"/>
                  </a:lnTo>
                  <a:lnTo>
                    <a:pt x="85940" y="129019"/>
                  </a:lnTo>
                  <a:lnTo>
                    <a:pt x="85940" y="130530"/>
                  </a:lnTo>
                  <a:lnTo>
                    <a:pt x="85940" y="137541"/>
                  </a:lnTo>
                  <a:lnTo>
                    <a:pt x="91744" y="143141"/>
                  </a:lnTo>
                  <a:lnTo>
                    <a:pt x="98539" y="143141"/>
                  </a:lnTo>
                  <a:lnTo>
                    <a:pt x="99631" y="143141"/>
                  </a:lnTo>
                  <a:lnTo>
                    <a:pt x="94348" y="144653"/>
                  </a:lnTo>
                  <a:lnTo>
                    <a:pt x="90677" y="149174"/>
                  </a:lnTo>
                  <a:lnTo>
                    <a:pt x="90677" y="155194"/>
                  </a:lnTo>
                  <a:lnTo>
                    <a:pt x="90677" y="161759"/>
                  </a:lnTo>
                  <a:lnTo>
                    <a:pt x="96380" y="167259"/>
                  </a:lnTo>
                  <a:lnTo>
                    <a:pt x="103276" y="167259"/>
                  </a:lnTo>
                  <a:lnTo>
                    <a:pt x="97447" y="168325"/>
                  </a:lnTo>
                  <a:lnTo>
                    <a:pt x="92709" y="173304"/>
                  </a:lnTo>
                  <a:lnTo>
                    <a:pt x="92709" y="179425"/>
                  </a:lnTo>
                  <a:lnTo>
                    <a:pt x="92709" y="186423"/>
                  </a:lnTo>
                  <a:lnTo>
                    <a:pt x="98539" y="192024"/>
                  </a:lnTo>
                  <a:lnTo>
                    <a:pt x="105867" y="192024"/>
                  </a:lnTo>
                  <a:lnTo>
                    <a:pt x="114274" y="192024"/>
                  </a:lnTo>
                  <a:lnTo>
                    <a:pt x="120954" y="195030"/>
                  </a:lnTo>
                  <a:lnTo>
                    <a:pt x="129695" y="197223"/>
                  </a:lnTo>
                  <a:lnTo>
                    <a:pt x="140013" y="198565"/>
                  </a:lnTo>
                  <a:lnTo>
                    <a:pt x="151422" y="199021"/>
                  </a:lnTo>
                  <a:lnTo>
                    <a:pt x="162853" y="198565"/>
                  </a:lnTo>
                  <a:lnTo>
                    <a:pt x="173210" y="197223"/>
                  </a:lnTo>
                  <a:lnTo>
                    <a:pt x="181988" y="195030"/>
                  </a:lnTo>
                  <a:lnTo>
                    <a:pt x="188683" y="192024"/>
                  </a:lnTo>
                  <a:lnTo>
                    <a:pt x="198577" y="192024"/>
                  </a:lnTo>
                  <a:lnTo>
                    <a:pt x="205905" y="192024"/>
                  </a:lnTo>
                  <a:lnTo>
                    <a:pt x="211734" y="186423"/>
                  </a:lnTo>
                  <a:lnTo>
                    <a:pt x="211734" y="179425"/>
                  </a:lnTo>
                  <a:lnTo>
                    <a:pt x="211734" y="173304"/>
                  </a:lnTo>
                  <a:lnTo>
                    <a:pt x="206984" y="168757"/>
                  </a:lnTo>
                  <a:lnTo>
                    <a:pt x="201282" y="167259"/>
                  </a:lnTo>
                  <a:lnTo>
                    <a:pt x="208597" y="167259"/>
                  </a:lnTo>
                  <a:lnTo>
                    <a:pt x="214312" y="161759"/>
                  </a:lnTo>
                  <a:lnTo>
                    <a:pt x="214312" y="155194"/>
                  </a:lnTo>
                  <a:lnTo>
                    <a:pt x="214312" y="149174"/>
                  </a:lnTo>
                  <a:lnTo>
                    <a:pt x="210121" y="144653"/>
                  </a:lnTo>
                  <a:lnTo>
                    <a:pt x="204927" y="143141"/>
                  </a:lnTo>
                  <a:lnTo>
                    <a:pt x="205384" y="143141"/>
                  </a:lnTo>
                  <a:lnTo>
                    <a:pt x="212813" y="143141"/>
                  </a:lnTo>
                  <a:lnTo>
                    <a:pt x="218503" y="137541"/>
                  </a:lnTo>
                  <a:lnTo>
                    <a:pt x="218503" y="130530"/>
                  </a:lnTo>
                  <a:lnTo>
                    <a:pt x="218503" y="129019"/>
                  </a:lnTo>
                  <a:lnTo>
                    <a:pt x="217982" y="127520"/>
                  </a:lnTo>
                  <a:lnTo>
                    <a:pt x="217436" y="126009"/>
                  </a:lnTo>
                  <a:lnTo>
                    <a:pt x="252151" y="114182"/>
                  </a:lnTo>
                  <a:lnTo>
                    <a:pt x="279911" y="92300"/>
                  </a:lnTo>
                  <a:lnTo>
                    <a:pt x="298321" y="62583"/>
                  </a:lnTo>
                  <a:lnTo>
                    <a:pt x="304990" y="27254"/>
                  </a:lnTo>
                  <a:lnTo>
                    <a:pt x="304990" y="15621"/>
                  </a:lnTo>
                  <a:lnTo>
                    <a:pt x="304990" y="6997"/>
                  </a:lnTo>
                  <a:lnTo>
                    <a:pt x="297129" y="0"/>
                  </a:lnTo>
                  <a:lnTo>
                    <a:pt x="288201" y="0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19242" y="1825041"/>
              <a:ext cx="85725" cy="36195"/>
            </a:xfrm>
            <a:custGeom>
              <a:avLst/>
              <a:gdLst/>
              <a:ahLst/>
              <a:cxnLst/>
              <a:rect l="l" t="t" r="r" b="b"/>
              <a:pathLst>
                <a:path w="85725" h="36194">
                  <a:moveTo>
                    <a:pt x="85305" y="32727"/>
                  </a:moveTo>
                  <a:lnTo>
                    <a:pt x="85305" y="5803"/>
                  </a:lnTo>
                  <a:lnTo>
                    <a:pt x="85305" y="2463"/>
                  </a:lnTo>
                  <a:lnTo>
                    <a:pt x="82207" y="0"/>
                  </a:lnTo>
                  <a:lnTo>
                    <a:pt x="79082" y="520"/>
                  </a:lnTo>
                  <a:lnTo>
                    <a:pt x="4216" y="12699"/>
                  </a:lnTo>
                  <a:lnTo>
                    <a:pt x="2057" y="13233"/>
                  </a:lnTo>
                  <a:lnTo>
                    <a:pt x="0" y="15176"/>
                  </a:lnTo>
                  <a:lnTo>
                    <a:pt x="0" y="17538"/>
                  </a:lnTo>
                  <a:lnTo>
                    <a:pt x="0" y="32727"/>
                  </a:lnTo>
                  <a:lnTo>
                    <a:pt x="0" y="34658"/>
                  </a:lnTo>
                  <a:lnTo>
                    <a:pt x="1511" y="36169"/>
                  </a:lnTo>
                  <a:lnTo>
                    <a:pt x="4216" y="36169"/>
                  </a:lnTo>
                  <a:lnTo>
                    <a:pt x="81114" y="36169"/>
                  </a:lnTo>
                  <a:lnTo>
                    <a:pt x="83273" y="36169"/>
                  </a:lnTo>
                  <a:lnTo>
                    <a:pt x="85305" y="34658"/>
                  </a:lnTo>
                  <a:lnTo>
                    <a:pt x="85305" y="32727"/>
                  </a:lnTo>
                  <a:close/>
                </a:path>
              </a:pathLst>
            </a:custGeom>
            <a:ln w="25400">
              <a:solidFill>
                <a:srgbClr val="4C4C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64225" y="1786483"/>
              <a:ext cx="110705" cy="8742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2735" y="866267"/>
            <a:ext cx="927862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6706" y="553114"/>
            <a:ext cx="629920" cy="899160"/>
            <a:chOff x="826706" y="553110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06244" y="66137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00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29"/>
                  </a:lnTo>
                  <a:lnTo>
                    <a:pt x="226453" y="399961"/>
                  </a:lnTo>
                  <a:lnTo>
                    <a:pt x="226479" y="277291"/>
                  </a:lnTo>
                  <a:lnTo>
                    <a:pt x="227558" y="275653"/>
                  </a:lnTo>
                  <a:lnTo>
                    <a:pt x="244030" y="281660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0"/>
                  </a:lnTo>
                  <a:lnTo>
                    <a:pt x="434390" y="397687"/>
                  </a:lnTo>
                  <a:lnTo>
                    <a:pt x="469938" y="375907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421" y="553110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653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6706" y="60743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3" y="454939"/>
                  </a:lnTo>
                  <a:lnTo>
                    <a:pt x="576155" y="506897"/>
                  </a:lnTo>
                  <a:lnTo>
                    <a:pt x="564536" y="556166"/>
                  </a:lnTo>
                  <a:lnTo>
                    <a:pt x="548829" y="602268"/>
                  </a:lnTo>
                  <a:lnTo>
                    <a:pt x="529357" y="644729"/>
                  </a:lnTo>
                  <a:lnTo>
                    <a:pt x="506444" y="683073"/>
                  </a:lnTo>
                  <a:lnTo>
                    <a:pt x="480411" y="716822"/>
                  </a:lnTo>
                  <a:lnTo>
                    <a:pt x="451583" y="745503"/>
                  </a:lnTo>
                  <a:lnTo>
                    <a:pt x="420281" y="768639"/>
                  </a:lnTo>
                  <a:lnTo>
                    <a:pt x="351552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80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5" y="509763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5"/>
                  </a:lnTo>
                  <a:lnTo>
                    <a:pt x="134954" y="764732"/>
                  </a:lnTo>
                  <a:lnTo>
                    <a:pt x="166816" y="792245"/>
                  </a:lnTo>
                  <a:lnTo>
                    <a:pt x="201027" y="814367"/>
                  </a:lnTo>
                  <a:lnTo>
                    <a:pt x="237290" y="830684"/>
                  </a:lnTo>
                  <a:lnTo>
                    <a:pt x="275311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2" y="830684"/>
                  </a:lnTo>
                  <a:lnTo>
                    <a:pt x="428566" y="814367"/>
                  </a:lnTo>
                  <a:lnTo>
                    <a:pt x="462775" y="792245"/>
                  </a:lnTo>
                  <a:lnTo>
                    <a:pt x="494637" y="764732"/>
                  </a:lnTo>
                  <a:lnTo>
                    <a:pt x="523854" y="732245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3"/>
                  </a:lnTo>
                  <a:lnTo>
                    <a:pt x="627124" y="456169"/>
                  </a:lnTo>
                  <a:lnTo>
                    <a:pt x="629577" y="400512"/>
                  </a:lnTo>
                  <a:lnTo>
                    <a:pt x="626997" y="343437"/>
                  </a:lnTo>
                  <a:lnTo>
                    <a:pt x="619471" y="288547"/>
                  </a:lnTo>
                  <a:lnTo>
                    <a:pt x="607316" y="236290"/>
                  </a:lnTo>
                  <a:lnTo>
                    <a:pt x="590852" y="187114"/>
                  </a:lnTo>
                  <a:lnTo>
                    <a:pt x="570397" y="141468"/>
                  </a:lnTo>
                  <a:lnTo>
                    <a:pt x="546270" y="99799"/>
                  </a:lnTo>
                  <a:lnTo>
                    <a:pt x="518789" y="62557"/>
                  </a:lnTo>
                  <a:lnTo>
                    <a:pt x="488273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516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76" y="30499"/>
                  </a:lnTo>
                  <a:lnTo>
                    <a:pt x="20149" y="80398"/>
                  </a:lnTo>
                  <a:lnTo>
                    <a:pt x="43603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0" y="232451"/>
                  </a:lnTo>
                  <a:lnTo>
                    <a:pt x="297154" y="216615"/>
                  </a:lnTo>
                  <a:lnTo>
                    <a:pt x="333338" y="191386"/>
                  </a:lnTo>
                  <a:lnTo>
                    <a:pt x="365874" y="157714"/>
                  </a:lnTo>
                  <a:lnTo>
                    <a:pt x="365658" y="157714"/>
                  </a:lnTo>
                  <a:lnTo>
                    <a:pt x="385652" y="130084"/>
                  </a:lnTo>
                  <a:lnTo>
                    <a:pt x="403399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85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404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88952" y="1206436"/>
            <a:ext cx="8321675" cy="5775960"/>
            <a:chOff x="1288948" y="1206436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88948" y="2041588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2164" y="1206436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802625" y="3078585"/>
            <a:ext cx="3242945" cy="1035050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79343" marR="5076" indent="-67282">
              <a:lnSpc>
                <a:spcPct val="100400"/>
              </a:lnSpc>
              <a:spcBef>
                <a:spcPts val="95"/>
              </a:spcBef>
            </a:pPr>
            <a:r>
              <a:rPr spc="-175" dirty="0"/>
              <a:t>AGRICULTURA  </a:t>
            </a:r>
            <a:r>
              <a:rPr spc="-35" dirty="0"/>
              <a:t>DE</a:t>
            </a:r>
            <a:r>
              <a:rPr spc="-340" dirty="0"/>
              <a:t> </a:t>
            </a:r>
            <a:r>
              <a:rPr spc="-245" dirty="0"/>
              <a:t>PRECISIÓN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043513" y="4177215"/>
            <a:ext cx="4958715" cy="1968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2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70" dirty="0">
                <a:solidFill>
                  <a:srgbClr val="FDB614"/>
                </a:solidFill>
                <a:latin typeface="Verdana"/>
                <a:cs typeface="Verdana"/>
              </a:rPr>
              <a:t>100.000.000</a:t>
            </a:r>
            <a:endParaRPr sz="2000" dirty="0">
              <a:latin typeface="Verdana"/>
              <a:cs typeface="Verdana"/>
            </a:endParaRPr>
          </a:p>
          <a:p>
            <a:pPr marL="218979" marR="210732" algn="ctr">
              <a:lnSpc>
                <a:spcPts val="2500"/>
              </a:lnSpc>
              <a:spcBef>
                <a:spcPts val="100"/>
              </a:spcBef>
            </a:pP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Recopilación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datos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toma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decisiones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a  </a:t>
            </a:r>
            <a:r>
              <a:rPr sz="1400" spc="45" dirty="0">
                <a:solidFill>
                  <a:srgbClr val="FFFFFF"/>
                </a:solidFill>
                <a:latin typeface="Verdana"/>
                <a:cs typeface="Verdana"/>
              </a:rPr>
              <a:t>campo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cultivos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Mendoza.</a:t>
            </a:r>
            <a:endParaRPr sz="1400" dirty="0">
              <a:latin typeface="Verdana"/>
              <a:cs typeface="Verdana"/>
            </a:endParaRPr>
          </a:p>
          <a:p>
            <a:pPr marL="1212970" marR="1205354" algn="ctr">
              <a:lnSpc>
                <a:spcPts val="25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DB614"/>
                </a:solidFill>
                <a:latin typeface="Verdana"/>
                <a:cs typeface="Verdana"/>
              </a:rPr>
              <a:t>500.000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100"/>
              </a:spcBef>
            </a:pPr>
            <a:r>
              <a:rPr sz="1400" spc="-215" dirty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2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349189" y="1398029"/>
            <a:ext cx="226695" cy="723900"/>
            <a:chOff x="5349189" y="1398029"/>
            <a:chExt cx="226695" cy="723900"/>
          </a:xfrm>
        </p:grpSpPr>
        <p:sp>
          <p:nvSpPr>
            <p:cNvPr id="16" name="object 16"/>
            <p:cNvSpPr/>
            <p:nvPr/>
          </p:nvSpPr>
          <p:spPr>
            <a:xfrm>
              <a:off x="5361889" y="1410729"/>
              <a:ext cx="201295" cy="698500"/>
            </a:xfrm>
            <a:custGeom>
              <a:avLst/>
              <a:gdLst/>
              <a:ahLst/>
              <a:cxnLst/>
              <a:rect l="l" t="t" r="r" b="b"/>
              <a:pathLst>
                <a:path w="201295" h="698500">
                  <a:moveTo>
                    <a:pt x="167386" y="530593"/>
                  </a:moveTo>
                  <a:lnTo>
                    <a:pt x="167386" y="64376"/>
                  </a:lnTo>
                  <a:lnTo>
                    <a:pt x="167386" y="58165"/>
                  </a:lnTo>
                  <a:lnTo>
                    <a:pt x="166370" y="51041"/>
                  </a:lnTo>
                  <a:lnTo>
                    <a:pt x="164465" y="45707"/>
                  </a:lnTo>
                  <a:lnTo>
                    <a:pt x="162572" y="39357"/>
                  </a:lnTo>
                  <a:lnTo>
                    <a:pt x="159766" y="34023"/>
                  </a:lnTo>
                  <a:lnTo>
                    <a:pt x="155956" y="28689"/>
                  </a:lnTo>
                  <a:lnTo>
                    <a:pt x="152285" y="23240"/>
                  </a:lnTo>
                  <a:lnTo>
                    <a:pt x="147561" y="18783"/>
                  </a:lnTo>
                  <a:lnTo>
                    <a:pt x="107188" y="876"/>
                  </a:lnTo>
                  <a:lnTo>
                    <a:pt x="100584" y="0"/>
                  </a:lnTo>
                  <a:lnTo>
                    <a:pt x="93992" y="876"/>
                  </a:lnTo>
                  <a:lnTo>
                    <a:pt x="58293" y="15227"/>
                  </a:lnTo>
                  <a:lnTo>
                    <a:pt x="36715" y="45707"/>
                  </a:lnTo>
                  <a:lnTo>
                    <a:pt x="34810" y="51041"/>
                  </a:lnTo>
                  <a:lnTo>
                    <a:pt x="33782" y="58165"/>
                  </a:lnTo>
                  <a:lnTo>
                    <a:pt x="33782" y="64376"/>
                  </a:lnTo>
                  <a:lnTo>
                    <a:pt x="33782" y="530593"/>
                  </a:lnTo>
                  <a:lnTo>
                    <a:pt x="9410" y="561975"/>
                  </a:lnTo>
                  <a:lnTo>
                    <a:pt x="0" y="602233"/>
                  </a:lnTo>
                  <a:lnTo>
                    <a:pt x="1016" y="611111"/>
                  </a:lnTo>
                  <a:lnTo>
                    <a:pt x="1917" y="621017"/>
                  </a:lnTo>
                  <a:lnTo>
                    <a:pt x="23495" y="663054"/>
                  </a:lnTo>
                  <a:lnTo>
                    <a:pt x="61099" y="689991"/>
                  </a:lnTo>
                  <a:lnTo>
                    <a:pt x="100584" y="697979"/>
                  </a:lnTo>
                  <a:lnTo>
                    <a:pt x="110883" y="697090"/>
                  </a:lnTo>
                  <a:lnTo>
                    <a:pt x="148463" y="686295"/>
                  </a:lnTo>
                  <a:lnTo>
                    <a:pt x="184277" y="655066"/>
                  </a:lnTo>
                  <a:lnTo>
                    <a:pt x="200152" y="611111"/>
                  </a:lnTo>
                  <a:lnTo>
                    <a:pt x="201168" y="602233"/>
                  </a:lnTo>
                  <a:lnTo>
                    <a:pt x="191770" y="561975"/>
                  </a:lnTo>
                  <a:lnTo>
                    <a:pt x="174752" y="537832"/>
                  </a:lnTo>
                  <a:lnTo>
                    <a:pt x="167386" y="530593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98490" y="1602740"/>
              <a:ext cx="125095" cy="469900"/>
            </a:xfrm>
            <a:custGeom>
              <a:avLst/>
              <a:gdLst/>
              <a:ahLst/>
              <a:cxnLst/>
              <a:rect l="l" t="t" r="r" b="b"/>
              <a:pathLst>
                <a:path w="125095" h="469900">
                  <a:moveTo>
                    <a:pt x="91300" y="0"/>
                  </a:moveTo>
                  <a:lnTo>
                    <a:pt x="33502" y="0"/>
                  </a:lnTo>
                  <a:lnTo>
                    <a:pt x="33502" y="337439"/>
                  </a:lnTo>
                  <a:lnTo>
                    <a:pt x="32613" y="344690"/>
                  </a:lnTo>
                  <a:lnTo>
                    <a:pt x="29832" y="351790"/>
                  </a:lnTo>
                  <a:lnTo>
                    <a:pt x="26136" y="358140"/>
                  </a:lnTo>
                  <a:lnTo>
                    <a:pt x="20561" y="364363"/>
                  </a:lnTo>
                  <a:lnTo>
                    <a:pt x="15875" y="368947"/>
                  </a:lnTo>
                  <a:lnTo>
                    <a:pt x="12179" y="373380"/>
                  </a:lnTo>
                  <a:lnTo>
                    <a:pt x="8382" y="378714"/>
                  </a:lnTo>
                  <a:lnTo>
                    <a:pt x="5575" y="384175"/>
                  </a:lnTo>
                  <a:lnTo>
                    <a:pt x="2768" y="390398"/>
                  </a:lnTo>
                  <a:lnTo>
                    <a:pt x="1905" y="396748"/>
                  </a:lnTo>
                  <a:lnTo>
                    <a:pt x="0" y="402971"/>
                  </a:lnTo>
                  <a:lnTo>
                    <a:pt x="0" y="409320"/>
                  </a:lnTo>
                  <a:lnTo>
                    <a:pt x="0" y="414655"/>
                  </a:lnTo>
                  <a:lnTo>
                    <a:pt x="1016" y="420890"/>
                  </a:lnTo>
                  <a:lnTo>
                    <a:pt x="2768" y="426339"/>
                  </a:lnTo>
                  <a:lnTo>
                    <a:pt x="4686" y="432574"/>
                  </a:lnTo>
                  <a:lnTo>
                    <a:pt x="7480" y="437134"/>
                  </a:lnTo>
                  <a:lnTo>
                    <a:pt x="11150" y="442468"/>
                  </a:lnTo>
                  <a:lnTo>
                    <a:pt x="13957" y="446913"/>
                  </a:lnTo>
                  <a:lnTo>
                    <a:pt x="18643" y="451370"/>
                  </a:lnTo>
                  <a:lnTo>
                    <a:pt x="22339" y="455041"/>
                  </a:lnTo>
                  <a:lnTo>
                    <a:pt x="27927" y="458597"/>
                  </a:lnTo>
                  <a:lnTo>
                    <a:pt x="32613" y="461264"/>
                  </a:lnTo>
                  <a:lnTo>
                    <a:pt x="38214" y="463931"/>
                  </a:lnTo>
                  <a:lnTo>
                    <a:pt x="43802" y="466725"/>
                  </a:lnTo>
                  <a:lnTo>
                    <a:pt x="50393" y="467614"/>
                  </a:lnTo>
                  <a:lnTo>
                    <a:pt x="56007" y="468515"/>
                  </a:lnTo>
                  <a:lnTo>
                    <a:pt x="62471" y="469404"/>
                  </a:lnTo>
                  <a:lnTo>
                    <a:pt x="68948" y="468515"/>
                  </a:lnTo>
                  <a:lnTo>
                    <a:pt x="74536" y="467614"/>
                  </a:lnTo>
                  <a:lnTo>
                    <a:pt x="81127" y="466725"/>
                  </a:lnTo>
                  <a:lnTo>
                    <a:pt x="86741" y="463931"/>
                  </a:lnTo>
                  <a:lnTo>
                    <a:pt x="92316" y="461264"/>
                  </a:lnTo>
                  <a:lnTo>
                    <a:pt x="96875" y="458597"/>
                  </a:lnTo>
                  <a:lnTo>
                    <a:pt x="102616" y="455041"/>
                  </a:lnTo>
                  <a:lnTo>
                    <a:pt x="106286" y="451370"/>
                  </a:lnTo>
                  <a:lnTo>
                    <a:pt x="110972" y="446913"/>
                  </a:lnTo>
                  <a:lnTo>
                    <a:pt x="113779" y="442468"/>
                  </a:lnTo>
                  <a:lnTo>
                    <a:pt x="117475" y="437134"/>
                  </a:lnTo>
                  <a:lnTo>
                    <a:pt x="120243" y="432574"/>
                  </a:lnTo>
                  <a:lnTo>
                    <a:pt x="122161" y="426339"/>
                  </a:lnTo>
                  <a:lnTo>
                    <a:pt x="123939" y="420890"/>
                  </a:lnTo>
                  <a:lnTo>
                    <a:pt x="124955" y="414655"/>
                  </a:lnTo>
                  <a:lnTo>
                    <a:pt x="124955" y="409320"/>
                  </a:lnTo>
                  <a:lnTo>
                    <a:pt x="124955" y="402971"/>
                  </a:lnTo>
                  <a:lnTo>
                    <a:pt x="123050" y="396748"/>
                  </a:lnTo>
                  <a:lnTo>
                    <a:pt x="104368" y="364363"/>
                  </a:lnTo>
                  <a:lnTo>
                    <a:pt x="98793" y="358140"/>
                  </a:lnTo>
                  <a:lnTo>
                    <a:pt x="95097" y="351790"/>
                  </a:lnTo>
                  <a:lnTo>
                    <a:pt x="92316" y="344690"/>
                  </a:lnTo>
                  <a:lnTo>
                    <a:pt x="91300" y="337439"/>
                  </a:lnTo>
                  <a:lnTo>
                    <a:pt x="91300" y="0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68569" y="1660665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68569" y="1709420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68569" y="1758188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8569" y="1810004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68569" y="1858772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68569" y="1907540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336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54"/>
                  </a:lnTo>
                  <a:lnTo>
                    <a:pt x="226453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3" y="454928"/>
                  </a:lnTo>
                  <a:lnTo>
                    <a:pt x="576155" y="506886"/>
                  </a:lnTo>
                  <a:lnTo>
                    <a:pt x="564536" y="556155"/>
                  </a:lnTo>
                  <a:lnTo>
                    <a:pt x="548829" y="602258"/>
                  </a:lnTo>
                  <a:lnTo>
                    <a:pt x="529357" y="644719"/>
                  </a:lnTo>
                  <a:lnTo>
                    <a:pt x="506444" y="683062"/>
                  </a:lnTo>
                  <a:lnTo>
                    <a:pt x="480411" y="716812"/>
                  </a:lnTo>
                  <a:lnTo>
                    <a:pt x="451583" y="745492"/>
                  </a:lnTo>
                  <a:lnTo>
                    <a:pt x="420281" y="768628"/>
                  </a:lnTo>
                  <a:lnTo>
                    <a:pt x="351552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80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5" y="509762"/>
                  </a:lnTo>
                  <a:lnTo>
                    <a:pt x="21191" y="560881"/>
                  </a:lnTo>
                  <a:lnTo>
                    <a:pt x="36886" y="609106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1"/>
                  </a:lnTo>
                  <a:lnTo>
                    <a:pt x="134954" y="764737"/>
                  </a:lnTo>
                  <a:lnTo>
                    <a:pt x="166816" y="792249"/>
                  </a:lnTo>
                  <a:lnTo>
                    <a:pt x="201027" y="814371"/>
                  </a:lnTo>
                  <a:lnTo>
                    <a:pt x="237290" y="830687"/>
                  </a:lnTo>
                  <a:lnTo>
                    <a:pt x="275311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2" y="830687"/>
                  </a:lnTo>
                  <a:lnTo>
                    <a:pt x="428566" y="814371"/>
                  </a:lnTo>
                  <a:lnTo>
                    <a:pt x="462775" y="792249"/>
                  </a:lnTo>
                  <a:lnTo>
                    <a:pt x="494637" y="764737"/>
                  </a:lnTo>
                  <a:lnTo>
                    <a:pt x="523854" y="732251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2" y="187125"/>
                  </a:lnTo>
                  <a:lnTo>
                    <a:pt x="570397" y="141480"/>
                  </a:lnTo>
                  <a:lnTo>
                    <a:pt x="546270" y="99813"/>
                  </a:lnTo>
                  <a:lnTo>
                    <a:pt x="518789" y="62571"/>
                  </a:lnTo>
                  <a:lnTo>
                    <a:pt x="488273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49" y="80390"/>
                  </a:lnTo>
                  <a:lnTo>
                    <a:pt x="43603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1947" y="219915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0" y="232458"/>
                  </a:lnTo>
                  <a:lnTo>
                    <a:pt x="297154" y="216618"/>
                  </a:lnTo>
                  <a:lnTo>
                    <a:pt x="333338" y="191385"/>
                  </a:lnTo>
                  <a:lnTo>
                    <a:pt x="365874" y="157711"/>
                  </a:lnTo>
                  <a:lnTo>
                    <a:pt x="365658" y="157711"/>
                  </a:lnTo>
                  <a:lnTo>
                    <a:pt x="385652" y="130079"/>
                  </a:lnTo>
                  <a:lnTo>
                    <a:pt x="403399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4" y="18430"/>
                  </a:lnTo>
                  <a:lnTo>
                    <a:pt x="206933" y="7241"/>
                  </a:lnTo>
                  <a:lnTo>
                    <a:pt x="200685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60116" y="3518040"/>
            <a:ext cx="475615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260" dirty="0"/>
              <a:t>EFICIENCIA </a:t>
            </a:r>
            <a:r>
              <a:rPr spc="-35" dirty="0"/>
              <a:t>DE</a:t>
            </a:r>
            <a:r>
              <a:rPr spc="-295" dirty="0"/>
              <a:t> </a:t>
            </a:r>
            <a:r>
              <a:rPr spc="-240" dirty="0"/>
              <a:t>RIEGO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77281" y="4082029"/>
            <a:ext cx="4899025" cy="16510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marR="38084"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</a:t>
            </a:r>
            <a:r>
              <a:rPr sz="2000" spc="-5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200.000.000</a:t>
            </a:r>
            <a:endParaRPr sz="2000" dirty="0">
              <a:latin typeface="Verdana"/>
              <a:cs typeface="Verdana"/>
            </a:endParaRPr>
          </a:p>
          <a:p>
            <a:pPr marR="38084" algn="ctr">
              <a:spcBef>
                <a:spcPts val="700"/>
              </a:spcBef>
            </a:pP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reduzcan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consumo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agua</a:t>
            </a:r>
            <a:endParaRPr sz="1400" dirty="0">
              <a:latin typeface="Verdana"/>
              <a:cs typeface="Verdana"/>
            </a:endParaRPr>
          </a:p>
          <a:p>
            <a:pPr marL="1051114" marR="1089833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DB614"/>
                </a:solidFill>
                <a:latin typeface="Verdana"/>
                <a:cs typeface="Verdana"/>
              </a:rPr>
              <a:t>15.000.000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24488" y="1473191"/>
            <a:ext cx="449580" cy="607695"/>
            <a:chOff x="5224488" y="1473187"/>
            <a:chExt cx="449580" cy="607695"/>
          </a:xfrm>
        </p:grpSpPr>
        <p:sp>
          <p:nvSpPr>
            <p:cNvPr id="16" name="object 16"/>
            <p:cNvSpPr/>
            <p:nvPr/>
          </p:nvSpPr>
          <p:spPr>
            <a:xfrm>
              <a:off x="5237188" y="1812036"/>
              <a:ext cx="424180" cy="121920"/>
            </a:xfrm>
            <a:custGeom>
              <a:avLst/>
              <a:gdLst/>
              <a:ahLst/>
              <a:cxnLst/>
              <a:rect l="l" t="t" r="r" b="b"/>
              <a:pathLst>
                <a:path w="424179" h="121919">
                  <a:moveTo>
                    <a:pt x="0" y="60198"/>
                  </a:moveTo>
                  <a:lnTo>
                    <a:pt x="555" y="74953"/>
                  </a:lnTo>
                  <a:lnTo>
                    <a:pt x="2262" y="89471"/>
                  </a:lnTo>
                  <a:lnTo>
                    <a:pt x="5181" y="103703"/>
                  </a:lnTo>
                  <a:lnTo>
                    <a:pt x="9372" y="117602"/>
                  </a:lnTo>
                  <a:lnTo>
                    <a:pt x="9893" y="120256"/>
                  </a:lnTo>
                  <a:lnTo>
                    <a:pt x="12827" y="121907"/>
                  </a:lnTo>
                  <a:lnTo>
                    <a:pt x="15722" y="121907"/>
                  </a:lnTo>
                  <a:lnTo>
                    <a:pt x="407911" y="121907"/>
                  </a:lnTo>
                  <a:lnTo>
                    <a:pt x="410845" y="121907"/>
                  </a:lnTo>
                  <a:lnTo>
                    <a:pt x="413740" y="120256"/>
                  </a:lnTo>
                  <a:lnTo>
                    <a:pt x="414261" y="117602"/>
                  </a:lnTo>
                  <a:lnTo>
                    <a:pt x="418462" y="103703"/>
                  </a:lnTo>
                  <a:lnTo>
                    <a:pt x="421389" y="89471"/>
                  </a:lnTo>
                  <a:lnTo>
                    <a:pt x="423101" y="74953"/>
                  </a:lnTo>
                  <a:lnTo>
                    <a:pt x="423659" y="60198"/>
                  </a:lnTo>
                  <a:lnTo>
                    <a:pt x="423111" y="45751"/>
                  </a:lnTo>
                  <a:lnTo>
                    <a:pt x="421470" y="31591"/>
                  </a:lnTo>
                  <a:lnTo>
                    <a:pt x="418735" y="17764"/>
                  </a:lnTo>
                  <a:lnTo>
                    <a:pt x="414909" y="4318"/>
                  </a:lnTo>
                  <a:lnTo>
                    <a:pt x="414261" y="1651"/>
                  </a:lnTo>
                  <a:lnTo>
                    <a:pt x="411340" y="0"/>
                  </a:lnTo>
                  <a:lnTo>
                    <a:pt x="408406" y="0"/>
                  </a:lnTo>
                  <a:lnTo>
                    <a:pt x="15227" y="0"/>
                  </a:lnTo>
                  <a:lnTo>
                    <a:pt x="12306" y="0"/>
                  </a:lnTo>
                  <a:lnTo>
                    <a:pt x="9372" y="1651"/>
                  </a:lnTo>
                  <a:lnTo>
                    <a:pt x="8750" y="4318"/>
                  </a:lnTo>
                  <a:lnTo>
                    <a:pt x="4918" y="17764"/>
                  </a:lnTo>
                  <a:lnTo>
                    <a:pt x="2184" y="31591"/>
                  </a:lnTo>
                  <a:lnTo>
                    <a:pt x="545" y="45751"/>
                  </a:lnTo>
                  <a:lnTo>
                    <a:pt x="0" y="60198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34724" y="1485887"/>
              <a:ext cx="231775" cy="186055"/>
            </a:xfrm>
            <a:custGeom>
              <a:avLst/>
              <a:gdLst/>
              <a:ahLst/>
              <a:cxnLst/>
              <a:rect l="l" t="t" r="r" b="b"/>
              <a:pathLst>
                <a:path w="231775" h="186055">
                  <a:moveTo>
                    <a:pt x="208775" y="144145"/>
                  </a:moveTo>
                  <a:lnTo>
                    <a:pt x="121666" y="3810"/>
                  </a:lnTo>
                  <a:lnTo>
                    <a:pt x="118732" y="0"/>
                  </a:lnTo>
                  <a:lnTo>
                    <a:pt x="112877" y="0"/>
                  </a:lnTo>
                  <a:lnTo>
                    <a:pt x="109982" y="3810"/>
                  </a:lnTo>
                  <a:lnTo>
                    <a:pt x="22834" y="144145"/>
                  </a:lnTo>
                  <a:lnTo>
                    <a:pt x="2273" y="176669"/>
                  </a:lnTo>
                  <a:lnTo>
                    <a:pt x="0" y="181102"/>
                  </a:lnTo>
                  <a:lnTo>
                    <a:pt x="2921" y="185928"/>
                  </a:lnTo>
                  <a:lnTo>
                    <a:pt x="8102" y="185928"/>
                  </a:lnTo>
                  <a:lnTo>
                    <a:pt x="223507" y="185928"/>
                  </a:lnTo>
                  <a:lnTo>
                    <a:pt x="228714" y="185928"/>
                  </a:lnTo>
                  <a:lnTo>
                    <a:pt x="231648" y="181102"/>
                  </a:lnTo>
                  <a:lnTo>
                    <a:pt x="229336" y="176669"/>
                  </a:lnTo>
                  <a:lnTo>
                    <a:pt x="208775" y="144145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55476" y="1943100"/>
              <a:ext cx="390525" cy="125095"/>
            </a:xfrm>
            <a:custGeom>
              <a:avLst/>
              <a:gdLst/>
              <a:ahLst/>
              <a:cxnLst/>
              <a:rect l="l" t="t" r="r" b="b"/>
              <a:pathLst>
                <a:path w="390525" h="125094">
                  <a:moveTo>
                    <a:pt x="195059" y="124967"/>
                  </a:moveTo>
                  <a:lnTo>
                    <a:pt x="245244" y="119445"/>
                  </a:lnTo>
                  <a:lnTo>
                    <a:pt x="291067" y="103766"/>
                  </a:lnTo>
                  <a:lnTo>
                    <a:pt x="331128" y="79266"/>
                  </a:lnTo>
                  <a:lnTo>
                    <a:pt x="364027" y="47280"/>
                  </a:lnTo>
                  <a:lnTo>
                    <a:pt x="388365" y="9143"/>
                  </a:lnTo>
                  <a:lnTo>
                    <a:pt x="390118" y="4813"/>
                  </a:lnTo>
                  <a:lnTo>
                    <a:pt x="387222" y="0"/>
                  </a:lnTo>
                  <a:lnTo>
                    <a:pt x="382511" y="0"/>
                  </a:lnTo>
                  <a:lnTo>
                    <a:pt x="7607" y="0"/>
                  </a:lnTo>
                  <a:lnTo>
                    <a:pt x="2920" y="0"/>
                  </a:lnTo>
                  <a:lnTo>
                    <a:pt x="0" y="4813"/>
                  </a:lnTo>
                  <a:lnTo>
                    <a:pt x="26103" y="47280"/>
                  </a:lnTo>
                  <a:lnTo>
                    <a:pt x="58995" y="79266"/>
                  </a:lnTo>
                  <a:lnTo>
                    <a:pt x="99052" y="103766"/>
                  </a:lnTo>
                  <a:lnTo>
                    <a:pt x="144874" y="119445"/>
                  </a:lnTo>
                  <a:lnTo>
                    <a:pt x="195059" y="124967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55476" y="1680959"/>
              <a:ext cx="390525" cy="121920"/>
            </a:xfrm>
            <a:custGeom>
              <a:avLst/>
              <a:gdLst/>
              <a:ahLst/>
              <a:cxnLst/>
              <a:rect l="l" t="t" r="r" b="b"/>
              <a:pathLst>
                <a:path w="390525" h="121919">
                  <a:moveTo>
                    <a:pt x="380225" y="98298"/>
                  </a:moveTo>
                  <a:lnTo>
                    <a:pt x="379730" y="97790"/>
                  </a:lnTo>
                  <a:lnTo>
                    <a:pt x="320916" y="2679"/>
                  </a:lnTo>
                  <a:lnTo>
                    <a:pt x="319773" y="1016"/>
                  </a:lnTo>
                  <a:lnTo>
                    <a:pt x="317500" y="0"/>
                  </a:lnTo>
                  <a:lnTo>
                    <a:pt x="315061" y="0"/>
                  </a:lnTo>
                  <a:lnTo>
                    <a:pt x="74409" y="0"/>
                  </a:lnTo>
                  <a:lnTo>
                    <a:pt x="72123" y="0"/>
                  </a:lnTo>
                  <a:lnTo>
                    <a:pt x="69723" y="1016"/>
                  </a:lnTo>
                  <a:lnTo>
                    <a:pt x="68580" y="2679"/>
                  </a:lnTo>
                  <a:lnTo>
                    <a:pt x="9893" y="97790"/>
                  </a:lnTo>
                  <a:lnTo>
                    <a:pt x="9271" y="99314"/>
                  </a:lnTo>
                  <a:lnTo>
                    <a:pt x="6350" y="104140"/>
                  </a:lnTo>
                  <a:lnTo>
                    <a:pt x="4064" y="108458"/>
                  </a:lnTo>
                  <a:lnTo>
                    <a:pt x="1778" y="113284"/>
                  </a:lnTo>
                  <a:lnTo>
                    <a:pt x="0" y="117602"/>
                  </a:lnTo>
                  <a:lnTo>
                    <a:pt x="2921" y="121907"/>
                  </a:lnTo>
                  <a:lnTo>
                    <a:pt x="7607" y="121907"/>
                  </a:lnTo>
                  <a:lnTo>
                    <a:pt x="382016" y="121907"/>
                  </a:lnTo>
                  <a:lnTo>
                    <a:pt x="386702" y="121907"/>
                  </a:lnTo>
                  <a:lnTo>
                    <a:pt x="390118" y="117602"/>
                  </a:lnTo>
                  <a:lnTo>
                    <a:pt x="387845" y="113284"/>
                  </a:lnTo>
                  <a:lnTo>
                    <a:pt x="385432" y="108458"/>
                  </a:lnTo>
                  <a:lnTo>
                    <a:pt x="383146" y="103632"/>
                  </a:lnTo>
                  <a:lnTo>
                    <a:pt x="380225" y="98298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54"/>
                  </a:lnTo>
                  <a:lnTo>
                    <a:pt x="226453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3" y="454928"/>
                  </a:lnTo>
                  <a:lnTo>
                    <a:pt x="576155" y="506886"/>
                  </a:lnTo>
                  <a:lnTo>
                    <a:pt x="564536" y="556155"/>
                  </a:lnTo>
                  <a:lnTo>
                    <a:pt x="548829" y="602258"/>
                  </a:lnTo>
                  <a:lnTo>
                    <a:pt x="529357" y="644719"/>
                  </a:lnTo>
                  <a:lnTo>
                    <a:pt x="506444" y="683062"/>
                  </a:lnTo>
                  <a:lnTo>
                    <a:pt x="480411" y="716812"/>
                  </a:lnTo>
                  <a:lnTo>
                    <a:pt x="451583" y="745492"/>
                  </a:lnTo>
                  <a:lnTo>
                    <a:pt x="420281" y="768628"/>
                  </a:lnTo>
                  <a:lnTo>
                    <a:pt x="351552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80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5" y="509762"/>
                  </a:lnTo>
                  <a:lnTo>
                    <a:pt x="21191" y="560881"/>
                  </a:lnTo>
                  <a:lnTo>
                    <a:pt x="36886" y="609106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1"/>
                  </a:lnTo>
                  <a:lnTo>
                    <a:pt x="134954" y="764737"/>
                  </a:lnTo>
                  <a:lnTo>
                    <a:pt x="166816" y="792249"/>
                  </a:lnTo>
                  <a:lnTo>
                    <a:pt x="201027" y="814371"/>
                  </a:lnTo>
                  <a:lnTo>
                    <a:pt x="237290" y="830687"/>
                  </a:lnTo>
                  <a:lnTo>
                    <a:pt x="275311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2" y="830687"/>
                  </a:lnTo>
                  <a:lnTo>
                    <a:pt x="428566" y="814371"/>
                  </a:lnTo>
                  <a:lnTo>
                    <a:pt x="462775" y="792249"/>
                  </a:lnTo>
                  <a:lnTo>
                    <a:pt x="494637" y="764737"/>
                  </a:lnTo>
                  <a:lnTo>
                    <a:pt x="523854" y="732251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2" y="187125"/>
                  </a:lnTo>
                  <a:lnTo>
                    <a:pt x="570397" y="141480"/>
                  </a:lnTo>
                  <a:lnTo>
                    <a:pt x="546270" y="99813"/>
                  </a:lnTo>
                  <a:lnTo>
                    <a:pt x="518789" y="62571"/>
                  </a:lnTo>
                  <a:lnTo>
                    <a:pt x="488273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49" y="80390"/>
                  </a:lnTo>
                  <a:lnTo>
                    <a:pt x="43603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1947" y="219915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0" y="232458"/>
                  </a:lnTo>
                  <a:lnTo>
                    <a:pt x="297154" y="216618"/>
                  </a:lnTo>
                  <a:lnTo>
                    <a:pt x="333338" y="191385"/>
                  </a:lnTo>
                  <a:lnTo>
                    <a:pt x="365874" y="157711"/>
                  </a:lnTo>
                  <a:lnTo>
                    <a:pt x="365658" y="157711"/>
                  </a:lnTo>
                  <a:lnTo>
                    <a:pt x="385652" y="130079"/>
                  </a:lnTo>
                  <a:lnTo>
                    <a:pt x="403399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4" y="18430"/>
                  </a:lnTo>
                  <a:lnTo>
                    <a:pt x="206933" y="7241"/>
                  </a:lnTo>
                  <a:lnTo>
                    <a:pt x="200685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050563" y="3518040"/>
            <a:ext cx="233807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14" dirty="0"/>
              <a:t>FORRAJES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781011" y="4211218"/>
            <a:ext cx="5208905" cy="2092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200.000.000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2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Ampliar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oferta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materia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prima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mediante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compra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19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material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2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propagación</a:t>
            </a:r>
            <a:endParaRPr sz="1400" dirty="0">
              <a:latin typeface="Verdana"/>
              <a:cs typeface="Verdana"/>
            </a:endParaRPr>
          </a:p>
          <a:p>
            <a:pPr marL="1220587" marR="1212970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0" dirty="0">
                <a:solidFill>
                  <a:srgbClr val="FDB614"/>
                </a:solidFill>
                <a:latin typeface="Verdana"/>
                <a:cs typeface="Verdana"/>
              </a:rPr>
              <a:t>10.000.000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51339" y="1448790"/>
            <a:ext cx="563245" cy="646430"/>
          </a:xfrm>
          <a:custGeom>
            <a:avLst/>
            <a:gdLst/>
            <a:ahLst/>
            <a:cxnLst/>
            <a:rect l="l" t="t" r="r" b="b"/>
            <a:pathLst>
              <a:path w="563245" h="646430">
                <a:moveTo>
                  <a:pt x="477946" y="488949"/>
                </a:moveTo>
                <a:lnTo>
                  <a:pt x="452640" y="488949"/>
                </a:lnTo>
                <a:lnTo>
                  <a:pt x="457225" y="492759"/>
                </a:lnTo>
                <a:lnTo>
                  <a:pt x="481243" y="521969"/>
                </a:lnTo>
                <a:lnTo>
                  <a:pt x="498630" y="554989"/>
                </a:lnTo>
                <a:lnTo>
                  <a:pt x="509049" y="591819"/>
                </a:lnTo>
                <a:lnTo>
                  <a:pt x="512165" y="629919"/>
                </a:lnTo>
                <a:lnTo>
                  <a:pt x="512000" y="638809"/>
                </a:lnTo>
                <a:lnTo>
                  <a:pt x="519798" y="646429"/>
                </a:lnTo>
                <a:lnTo>
                  <a:pt x="555371" y="646429"/>
                </a:lnTo>
                <a:lnTo>
                  <a:pt x="563194" y="638809"/>
                </a:lnTo>
                <a:lnTo>
                  <a:pt x="562991" y="628649"/>
                </a:lnTo>
                <a:lnTo>
                  <a:pt x="531101" y="628649"/>
                </a:lnTo>
                <a:lnTo>
                  <a:pt x="527453" y="586739"/>
                </a:lnTo>
                <a:lnTo>
                  <a:pt x="515913" y="547369"/>
                </a:lnTo>
                <a:lnTo>
                  <a:pt x="496841" y="511809"/>
                </a:lnTo>
                <a:lnTo>
                  <a:pt x="477946" y="488949"/>
                </a:lnTo>
                <a:close/>
              </a:path>
              <a:path w="563245" h="646430">
                <a:moveTo>
                  <a:pt x="501415" y="467359"/>
                </a:moveTo>
                <a:lnTo>
                  <a:pt x="476707" y="467359"/>
                </a:lnTo>
                <a:lnTo>
                  <a:pt x="479704" y="471169"/>
                </a:lnTo>
                <a:lnTo>
                  <a:pt x="506568" y="502919"/>
                </a:lnTo>
                <a:lnTo>
                  <a:pt x="526489" y="539749"/>
                </a:lnTo>
                <a:lnTo>
                  <a:pt x="539074" y="579119"/>
                </a:lnTo>
                <a:lnTo>
                  <a:pt x="543928" y="621029"/>
                </a:lnTo>
                <a:lnTo>
                  <a:pt x="544055" y="628649"/>
                </a:lnTo>
                <a:lnTo>
                  <a:pt x="562991" y="628649"/>
                </a:lnTo>
                <a:lnTo>
                  <a:pt x="562838" y="621029"/>
                </a:lnTo>
                <a:lnTo>
                  <a:pt x="557571" y="575309"/>
                </a:lnTo>
                <a:lnTo>
                  <a:pt x="543902" y="532129"/>
                </a:lnTo>
                <a:lnTo>
                  <a:pt x="522262" y="492759"/>
                </a:lnTo>
                <a:lnTo>
                  <a:pt x="501415" y="467359"/>
                </a:lnTo>
                <a:close/>
              </a:path>
              <a:path w="563245" h="646430">
                <a:moveTo>
                  <a:pt x="303644" y="427989"/>
                </a:moveTo>
                <a:lnTo>
                  <a:pt x="298450" y="427989"/>
                </a:lnTo>
                <a:lnTo>
                  <a:pt x="293801" y="431799"/>
                </a:lnTo>
                <a:lnTo>
                  <a:pt x="292798" y="440689"/>
                </a:lnTo>
                <a:lnTo>
                  <a:pt x="295617" y="445769"/>
                </a:lnTo>
                <a:lnTo>
                  <a:pt x="299796" y="447039"/>
                </a:lnTo>
                <a:lnTo>
                  <a:pt x="294944" y="449579"/>
                </a:lnTo>
                <a:lnTo>
                  <a:pt x="289966" y="454659"/>
                </a:lnTo>
                <a:lnTo>
                  <a:pt x="282854" y="461009"/>
                </a:lnTo>
                <a:lnTo>
                  <a:pt x="282854" y="469899"/>
                </a:lnTo>
                <a:lnTo>
                  <a:pt x="288544" y="474979"/>
                </a:lnTo>
                <a:lnTo>
                  <a:pt x="326871" y="500379"/>
                </a:lnTo>
                <a:lnTo>
                  <a:pt x="369582" y="510539"/>
                </a:lnTo>
                <a:lnTo>
                  <a:pt x="412798" y="506729"/>
                </a:lnTo>
                <a:lnTo>
                  <a:pt x="444103" y="492759"/>
                </a:lnTo>
                <a:lnTo>
                  <a:pt x="376369" y="492759"/>
                </a:lnTo>
                <a:lnTo>
                  <a:pt x="339461" y="485139"/>
                </a:lnTo>
                <a:lnTo>
                  <a:pt x="305955" y="466089"/>
                </a:lnTo>
                <a:lnTo>
                  <a:pt x="315127" y="458469"/>
                </a:lnTo>
                <a:lnTo>
                  <a:pt x="324777" y="453389"/>
                </a:lnTo>
                <a:lnTo>
                  <a:pt x="334827" y="448309"/>
                </a:lnTo>
                <a:lnTo>
                  <a:pt x="345198" y="444499"/>
                </a:lnTo>
                <a:lnTo>
                  <a:pt x="348145" y="443229"/>
                </a:lnTo>
                <a:lnTo>
                  <a:pt x="351066" y="443229"/>
                </a:lnTo>
                <a:lnTo>
                  <a:pt x="353949" y="441959"/>
                </a:lnTo>
                <a:lnTo>
                  <a:pt x="367325" y="439419"/>
                </a:lnTo>
                <a:lnTo>
                  <a:pt x="456826" y="439419"/>
                </a:lnTo>
                <a:lnTo>
                  <a:pt x="452256" y="431799"/>
                </a:lnTo>
                <a:lnTo>
                  <a:pt x="451637" y="430529"/>
                </a:lnTo>
                <a:lnTo>
                  <a:pt x="430758" y="430529"/>
                </a:lnTo>
                <a:lnTo>
                  <a:pt x="426123" y="429259"/>
                </a:lnTo>
                <a:lnTo>
                  <a:pt x="313428" y="429259"/>
                </a:lnTo>
                <a:lnTo>
                  <a:pt x="303644" y="427989"/>
                </a:lnTo>
                <a:close/>
              </a:path>
              <a:path w="563245" h="646430">
                <a:moveTo>
                  <a:pt x="456826" y="439419"/>
                </a:moveTo>
                <a:lnTo>
                  <a:pt x="380820" y="439419"/>
                </a:lnTo>
                <a:lnTo>
                  <a:pt x="394284" y="440689"/>
                </a:lnTo>
                <a:lnTo>
                  <a:pt x="407568" y="443229"/>
                </a:lnTo>
                <a:lnTo>
                  <a:pt x="410616" y="443229"/>
                </a:lnTo>
                <a:lnTo>
                  <a:pt x="421488" y="447039"/>
                </a:lnTo>
                <a:lnTo>
                  <a:pt x="432006" y="452119"/>
                </a:lnTo>
                <a:lnTo>
                  <a:pt x="442081" y="458469"/>
                </a:lnTo>
                <a:lnTo>
                  <a:pt x="451624" y="466089"/>
                </a:lnTo>
                <a:lnTo>
                  <a:pt x="448208" y="468629"/>
                </a:lnTo>
                <a:lnTo>
                  <a:pt x="447459" y="468629"/>
                </a:lnTo>
                <a:lnTo>
                  <a:pt x="413445" y="486409"/>
                </a:lnTo>
                <a:lnTo>
                  <a:pt x="376369" y="492759"/>
                </a:lnTo>
                <a:lnTo>
                  <a:pt x="444103" y="492759"/>
                </a:lnTo>
                <a:lnTo>
                  <a:pt x="452640" y="488949"/>
                </a:lnTo>
                <a:lnTo>
                  <a:pt x="477946" y="488949"/>
                </a:lnTo>
                <a:lnTo>
                  <a:pt x="470598" y="480059"/>
                </a:lnTo>
                <a:lnTo>
                  <a:pt x="467626" y="477519"/>
                </a:lnTo>
                <a:lnTo>
                  <a:pt x="470763" y="473709"/>
                </a:lnTo>
                <a:lnTo>
                  <a:pt x="473811" y="471169"/>
                </a:lnTo>
                <a:lnTo>
                  <a:pt x="476707" y="467359"/>
                </a:lnTo>
                <a:lnTo>
                  <a:pt x="501415" y="467359"/>
                </a:lnTo>
                <a:lnTo>
                  <a:pt x="493077" y="457199"/>
                </a:lnTo>
                <a:lnTo>
                  <a:pt x="488492" y="453389"/>
                </a:lnTo>
                <a:lnTo>
                  <a:pt x="489201" y="452119"/>
                </a:lnTo>
                <a:lnTo>
                  <a:pt x="465582" y="452119"/>
                </a:lnTo>
                <a:lnTo>
                  <a:pt x="458350" y="441959"/>
                </a:lnTo>
                <a:lnTo>
                  <a:pt x="456826" y="439419"/>
                </a:lnTo>
                <a:close/>
              </a:path>
              <a:path w="563245" h="646430">
                <a:moveTo>
                  <a:pt x="496176" y="389889"/>
                </a:moveTo>
                <a:lnTo>
                  <a:pt x="491274" y="393699"/>
                </a:lnTo>
                <a:lnTo>
                  <a:pt x="490372" y="398779"/>
                </a:lnTo>
                <a:lnTo>
                  <a:pt x="486840" y="412749"/>
                </a:lnTo>
                <a:lnTo>
                  <a:pt x="481487" y="426719"/>
                </a:lnTo>
                <a:lnTo>
                  <a:pt x="474379" y="439419"/>
                </a:lnTo>
                <a:lnTo>
                  <a:pt x="465582" y="452119"/>
                </a:lnTo>
                <a:lnTo>
                  <a:pt x="489201" y="452119"/>
                </a:lnTo>
                <a:lnTo>
                  <a:pt x="505878" y="415289"/>
                </a:lnTo>
                <a:lnTo>
                  <a:pt x="509905" y="396239"/>
                </a:lnTo>
                <a:lnTo>
                  <a:pt x="506463" y="392429"/>
                </a:lnTo>
                <a:lnTo>
                  <a:pt x="496176" y="389889"/>
                </a:lnTo>
                <a:close/>
              </a:path>
              <a:path w="563245" h="646430">
                <a:moveTo>
                  <a:pt x="9169" y="160019"/>
                </a:moveTo>
                <a:lnTo>
                  <a:pt x="5003" y="163829"/>
                </a:lnTo>
                <a:lnTo>
                  <a:pt x="838" y="166369"/>
                </a:lnTo>
                <a:lnTo>
                  <a:pt x="0" y="172719"/>
                </a:lnTo>
                <a:lnTo>
                  <a:pt x="3149" y="176529"/>
                </a:lnTo>
                <a:lnTo>
                  <a:pt x="26156" y="205739"/>
                </a:lnTo>
                <a:lnTo>
                  <a:pt x="49815" y="233679"/>
                </a:lnTo>
                <a:lnTo>
                  <a:pt x="94615" y="281939"/>
                </a:lnTo>
                <a:lnTo>
                  <a:pt x="130462" y="307339"/>
                </a:lnTo>
                <a:lnTo>
                  <a:pt x="172415" y="320039"/>
                </a:lnTo>
                <a:lnTo>
                  <a:pt x="167652" y="322579"/>
                </a:lnTo>
                <a:lnTo>
                  <a:pt x="162775" y="327659"/>
                </a:lnTo>
                <a:lnTo>
                  <a:pt x="155702" y="334009"/>
                </a:lnTo>
                <a:lnTo>
                  <a:pt x="155702" y="342899"/>
                </a:lnTo>
                <a:lnTo>
                  <a:pt x="196021" y="372109"/>
                </a:lnTo>
                <a:lnTo>
                  <a:pt x="235991" y="383539"/>
                </a:lnTo>
                <a:lnTo>
                  <a:pt x="232168" y="386079"/>
                </a:lnTo>
                <a:lnTo>
                  <a:pt x="228485" y="388619"/>
                </a:lnTo>
                <a:lnTo>
                  <a:pt x="219278" y="397509"/>
                </a:lnTo>
                <a:lnTo>
                  <a:pt x="219278" y="406399"/>
                </a:lnTo>
                <a:lnTo>
                  <a:pt x="232058" y="417829"/>
                </a:lnTo>
                <a:lnTo>
                  <a:pt x="239558" y="424179"/>
                </a:lnTo>
                <a:lnTo>
                  <a:pt x="247427" y="429259"/>
                </a:lnTo>
                <a:lnTo>
                  <a:pt x="255638" y="433069"/>
                </a:lnTo>
                <a:lnTo>
                  <a:pt x="260299" y="435609"/>
                </a:lnTo>
                <a:lnTo>
                  <a:pt x="265988" y="434339"/>
                </a:lnTo>
                <a:lnTo>
                  <a:pt x="270700" y="424179"/>
                </a:lnTo>
                <a:lnTo>
                  <a:pt x="268820" y="419099"/>
                </a:lnTo>
                <a:lnTo>
                  <a:pt x="264160" y="416559"/>
                </a:lnTo>
                <a:lnTo>
                  <a:pt x="258418" y="414019"/>
                </a:lnTo>
                <a:lnTo>
                  <a:pt x="252863" y="410209"/>
                </a:lnTo>
                <a:lnTo>
                  <a:pt x="247507" y="406399"/>
                </a:lnTo>
                <a:lnTo>
                  <a:pt x="242366" y="402589"/>
                </a:lnTo>
                <a:lnTo>
                  <a:pt x="251564" y="394969"/>
                </a:lnTo>
                <a:lnTo>
                  <a:pt x="261240" y="389889"/>
                </a:lnTo>
                <a:lnTo>
                  <a:pt x="271318" y="384809"/>
                </a:lnTo>
                <a:lnTo>
                  <a:pt x="281724" y="380999"/>
                </a:lnTo>
                <a:lnTo>
                  <a:pt x="284619" y="379729"/>
                </a:lnTo>
                <a:lnTo>
                  <a:pt x="287502" y="379729"/>
                </a:lnTo>
                <a:lnTo>
                  <a:pt x="290347" y="378459"/>
                </a:lnTo>
                <a:lnTo>
                  <a:pt x="303721" y="375919"/>
                </a:lnTo>
                <a:lnTo>
                  <a:pt x="393248" y="375919"/>
                </a:lnTo>
                <a:lnTo>
                  <a:pt x="388675" y="368299"/>
                </a:lnTo>
                <a:lnTo>
                  <a:pt x="388056" y="367029"/>
                </a:lnTo>
                <a:lnTo>
                  <a:pt x="367182" y="367029"/>
                </a:lnTo>
                <a:lnTo>
                  <a:pt x="362546" y="365759"/>
                </a:lnTo>
                <a:lnTo>
                  <a:pt x="250851" y="365759"/>
                </a:lnTo>
                <a:lnTo>
                  <a:pt x="225455" y="361949"/>
                </a:lnTo>
                <a:lnTo>
                  <a:pt x="201094" y="353059"/>
                </a:lnTo>
                <a:lnTo>
                  <a:pt x="178790" y="339089"/>
                </a:lnTo>
                <a:lnTo>
                  <a:pt x="187940" y="331469"/>
                </a:lnTo>
                <a:lnTo>
                  <a:pt x="197565" y="325119"/>
                </a:lnTo>
                <a:lnTo>
                  <a:pt x="207588" y="321309"/>
                </a:lnTo>
                <a:lnTo>
                  <a:pt x="217932" y="317499"/>
                </a:lnTo>
                <a:lnTo>
                  <a:pt x="224015" y="314959"/>
                </a:lnTo>
                <a:lnTo>
                  <a:pt x="227012" y="314959"/>
                </a:lnTo>
                <a:lnTo>
                  <a:pt x="240330" y="312419"/>
                </a:lnTo>
                <a:lnTo>
                  <a:pt x="329666" y="312419"/>
                </a:lnTo>
                <a:lnTo>
                  <a:pt x="325094" y="304799"/>
                </a:lnTo>
                <a:lnTo>
                  <a:pt x="324475" y="303529"/>
                </a:lnTo>
                <a:lnTo>
                  <a:pt x="303606" y="303529"/>
                </a:lnTo>
                <a:lnTo>
                  <a:pt x="298970" y="302259"/>
                </a:lnTo>
                <a:lnTo>
                  <a:pt x="296595" y="300989"/>
                </a:lnTo>
                <a:lnTo>
                  <a:pt x="188848" y="300989"/>
                </a:lnTo>
                <a:lnTo>
                  <a:pt x="162902" y="298449"/>
                </a:lnTo>
                <a:lnTo>
                  <a:pt x="137985" y="289559"/>
                </a:lnTo>
                <a:lnTo>
                  <a:pt x="115214" y="275589"/>
                </a:lnTo>
                <a:lnTo>
                  <a:pt x="131396" y="264159"/>
                </a:lnTo>
                <a:lnTo>
                  <a:pt x="136471" y="261619"/>
                </a:lnTo>
                <a:lnTo>
                  <a:pt x="101498" y="261619"/>
                </a:lnTo>
                <a:lnTo>
                  <a:pt x="79539" y="238759"/>
                </a:lnTo>
                <a:lnTo>
                  <a:pt x="58302" y="214629"/>
                </a:lnTo>
                <a:lnTo>
                  <a:pt x="37851" y="190499"/>
                </a:lnTo>
                <a:lnTo>
                  <a:pt x="18249" y="165099"/>
                </a:lnTo>
                <a:lnTo>
                  <a:pt x="15100" y="161289"/>
                </a:lnTo>
                <a:lnTo>
                  <a:pt x="9169" y="160019"/>
                </a:lnTo>
                <a:close/>
              </a:path>
              <a:path w="563245" h="646430">
                <a:moveTo>
                  <a:pt x="441844" y="403859"/>
                </a:moveTo>
                <a:lnTo>
                  <a:pt x="413131" y="403859"/>
                </a:lnTo>
                <a:lnTo>
                  <a:pt x="425627" y="416559"/>
                </a:lnTo>
                <a:lnTo>
                  <a:pt x="427062" y="421639"/>
                </a:lnTo>
                <a:lnTo>
                  <a:pt x="428790" y="426719"/>
                </a:lnTo>
                <a:lnTo>
                  <a:pt x="430758" y="430529"/>
                </a:lnTo>
                <a:lnTo>
                  <a:pt x="451637" y="430529"/>
                </a:lnTo>
                <a:lnTo>
                  <a:pt x="447301" y="421639"/>
                </a:lnTo>
                <a:lnTo>
                  <a:pt x="443484" y="410209"/>
                </a:lnTo>
                <a:lnTo>
                  <a:pt x="443090" y="408939"/>
                </a:lnTo>
                <a:lnTo>
                  <a:pt x="442645" y="407669"/>
                </a:lnTo>
                <a:lnTo>
                  <a:pt x="441844" y="403859"/>
                </a:lnTo>
                <a:close/>
              </a:path>
              <a:path w="563245" h="646430">
                <a:moveTo>
                  <a:pt x="393248" y="375919"/>
                </a:moveTo>
                <a:lnTo>
                  <a:pt x="317222" y="375919"/>
                </a:lnTo>
                <a:lnTo>
                  <a:pt x="330697" y="377189"/>
                </a:lnTo>
                <a:lnTo>
                  <a:pt x="343992" y="379729"/>
                </a:lnTo>
                <a:lnTo>
                  <a:pt x="347040" y="379729"/>
                </a:lnTo>
                <a:lnTo>
                  <a:pt x="357898" y="383539"/>
                </a:lnTo>
                <a:lnTo>
                  <a:pt x="368409" y="388619"/>
                </a:lnTo>
                <a:lnTo>
                  <a:pt x="378485" y="394969"/>
                </a:lnTo>
                <a:lnTo>
                  <a:pt x="388035" y="402589"/>
                </a:lnTo>
                <a:lnTo>
                  <a:pt x="378586" y="408939"/>
                </a:lnTo>
                <a:lnTo>
                  <a:pt x="368527" y="415289"/>
                </a:lnTo>
                <a:lnTo>
                  <a:pt x="357940" y="420369"/>
                </a:lnTo>
                <a:lnTo>
                  <a:pt x="346913" y="424179"/>
                </a:lnTo>
                <a:lnTo>
                  <a:pt x="343700" y="425449"/>
                </a:lnTo>
                <a:lnTo>
                  <a:pt x="342112" y="425449"/>
                </a:lnTo>
                <a:lnTo>
                  <a:pt x="332706" y="427989"/>
                </a:lnTo>
                <a:lnTo>
                  <a:pt x="323130" y="427989"/>
                </a:lnTo>
                <a:lnTo>
                  <a:pt x="313428" y="429259"/>
                </a:lnTo>
                <a:lnTo>
                  <a:pt x="426123" y="429259"/>
                </a:lnTo>
                <a:lnTo>
                  <a:pt x="421386" y="426719"/>
                </a:lnTo>
                <a:lnTo>
                  <a:pt x="416534" y="425449"/>
                </a:lnTo>
                <a:lnTo>
                  <a:pt x="404037" y="412749"/>
                </a:lnTo>
                <a:lnTo>
                  <a:pt x="407212" y="410209"/>
                </a:lnTo>
                <a:lnTo>
                  <a:pt x="410248" y="407669"/>
                </a:lnTo>
                <a:lnTo>
                  <a:pt x="413131" y="403859"/>
                </a:lnTo>
                <a:lnTo>
                  <a:pt x="441844" y="403859"/>
                </a:lnTo>
                <a:lnTo>
                  <a:pt x="439975" y="394969"/>
                </a:lnTo>
                <a:lnTo>
                  <a:pt x="439495" y="388619"/>
                </a:lnTo>
                <a:lnTo>
                  <a:pt x="402005" y="388619"/>
                </a:lnTo>
                <a:lnTo>
                  <a:pt x="394772" y="378459"/>
                </a:lnTo>
                <a:lnTo>
                  <a:pt x="393248" y="375919"/>
                </a:lnTo>
                <a:close/>
              </a:path>
              <a:path w="563245" h="646430">
                <a:moveTo>
                  <a:pt x="425663" y="242569"/>
                </a:moveTo>
                <a:lnTo>
                  <a:pt x="402005" y="242569"/>
                </a:lnTo>
                <a:lnTo>
                  <a:pt x="416751" y="265429"/>
                </a:lnTo>
                <a:lnTo>
                  <a:pt x="425642" y="289559"/>
                </a:lnTo>
                <a:lnTo>
                  <a:pt x="428696" y="314959"/>
                </a:lnTo>
                <a:lnTo>
                  <a:pt x="425932" y="340359"/>
                </a:lnTo>
                <a:lnTo>
                  <a:pt x="425056" y="342899"/>
                </a:lnTo>
                <a:lnTo>
                  <a:pt x="424268" y="345439"/>
                </a:lnTo>
                <a:lnTo>
                  <a:pt x="402005" y="388619"/>
                </a:lnTo>
                <a:lnTo>
                  <a:pt x="439495" y="388619"/>
                </a:lnTo>
                <a:lnTo>
                  <a:pt x="438919" y="380999"/>
                </a:lnTo>
                <a:lnTo>
                  <a:pt x="439486" y="367029"/>
                </a:lnTo>
                <a:lnTo>
                  <a:pt x="441680" y="354329"/>
                </a:lnTo>
                <a:lnTo>
                  <a:pt x="442544" y="351789"/>
                </a:lnTo>
                <a:lnTo>
                  <a:pt x="443306" y="347979"/>
                </a:lnTo>
                <a:lnTo>
                  <a:pt x="465582" y="306069"/>
                </a:lnTo>
                <a:lnTo>
                  <a:pt x="488669" y="306069"/>
                </a:lnTo>
                <a:lnTo>
                  <a:pt x="487086" y="303529"/>
                </a:lnTo>
                <a:lnTo>
                  <a:pt x="484167" y="299719"/>
                </a:lnTo>
                <a:lnTo>
                  <a:pt x="446519" y="299719"/>
                </a:lnTo>
                <a:lnTo>
                  <a:pt x="442446" y="279399"/>
                </a:lnTo>
                <a:lnTo>
                  <a:pt x="435225" y="260349"/>
                </a:lnTo>
                <a:lnTo>
                  <a:pt x="425663" y="242569"/>
                </a:lnTo>
                <a:close/>
              </a:path>
              <a:path w="563245" h="646430">
                <a:moveTo>
                  <a:pt x="378255" y="340359"/>
                </a:moveTo>
                <a:lnTo>
                  <a:pt x="349554" y="340359"/>
                </a:lnTo>
                <a:lnTo>
                  <a:pt x="362051" y="353059"/>
                </a:lnTo>
                <a:lnTo>
                  <a:pt x="363486" y="358139"/>
                </a:lnTo>
                <a:lnTo>
                  <a:pt x="365201" y="363219"/>
                </a:lnTo>
                <a:lnTo>
                  <a:pt x="367182" y="367029"/>
                </a:lnTo>
                <a:lnTo>
                  <a:pt x="388056" y="367029"/>
                </a:lnTo>
                <a:lnTo>
                  <a:pt x="383719" y="358139"/>
                </a:lnTo>
                <a:lnTo>
                  <a:pt x="379907" y="346709"/>
                </a:lnTo>
                <a:lnTo>
                  <a:pt x="379514" y="345439"/>
                </a:lnTo>
                <a:lnTo>
                  <a:pt x="379056" y="344169"/>
                </a:lnTo>
                <a:lnTo>
                  <a:pt x="378255" y="340359"/>
                </a:lnTo>
                <a:close/>
              </a:path>
              <a:path w="563245" h="646430">
                <a:moveTo>
                  <a:pt x="329666" y="312419"/>
                </a:moveTo>
                <a:lnTo>
                  <a:pt x="267171" y="312419"/>
                </a:lnTo>
                <a:lnTo>
                  <a:pt x="280403" y="316229"/>
                </a:lnTo>
                <a:lnTo>
                  <a:pt x="283464" y="316229"/>
                </a:lnTo>
                <a:lnTo>
                  <a:pt x="294323" y="320039"/>
                </a:lnTo>
                <a:lnTo>
                  <a:pt x="304838" y="325119"/>
                </a:lnTo>
                <a:lnTo>
                  <a:pt x="314914" y="331469"/>
                </a:lnTo>
                <a:lnTo>
                  <a:pt x="324459" y="339089"/>
                </a:lnTo>
                <a:lnTo>
                  <a:pt x="321017" y="341629"/>
                </a:lnTo>
                <a:lnTo>
                  <a:pt x="320294" y="341629"/>
                </a:lnTo>
                <a:lnTo>
                  <a:pt x="312039" y="347979"/>
                </a:lnTo>
                <a:lnTo>
                  <a:pt x="303428" y="353059"/>
                </a:lnTo>
                <a:lnTo>
                  <a:pt x="294512" y="356869"/>
                </a:lnTo>
                <a:lnTo>
                  <a:pt x="285343" y="360679"/>
                </a:lnTo>
                <a:lnTo>
                  <a:pt x="282282" y="360679"/>
                </a:lnTo>
                <a:lnTo>
                  <a:pt x="279260" y="361949"/>
                </a:lnTo>
                <a:lnTo>
                  <a:pt x="276263" y="361949"/>
                </a:lnTo>
                <a:lnTo>
                  <a:pt x="250851" y="365759"/>
                </a:lnTo>
                <a:lnTo>
                  <a:pt x="362546" y="365759"/>
                </a:lnTo>
                <a:lnTo>
                  <a:pt x="357797" y="363219"/>
                </a:lnTo>
                <a:lnTo>
                  <a:pt x="352958" y="361949"/>
                </a:lnTo>
                <a:lnTo>
                  <a:pt x="340461" y="349249"/>
                </a:lnTo>
                <a:lnTo>
                  <a:pt x="343560" y="346709"/>
                </a:lnTo>
                <a:lnTo>
                  <a:pt x="346608" y="344169"/>
                </a:lnTo>
                <a:lnTo>
                  <a:pt x="349554" y="340359"/>
                </a:lnTo>
                <a:lnTo>
                  <a:pt x="378255" y="340359"/>
                </a:lnTo>
                <a:lnTo>
                  <a:pt x="376385" y="331469"/>
                </a:lnTo>
                <a:lnTo>
                  <a:pt x="375905" y="325119"/>
                </a:lnTo>
                <a:lnTo>
                  <a:pt x="338429" y="325119"/>
                </a:lnTo>
                <a:lnTo>
                  <a:pt x="331190" y="314959"/>
                </a:lnTo>
                <a:lnTo>
                  <a:pt x="329666" y="312419"/>
                </a:lnTo>
                <a:close/>
              </a:path>
              <a:path w="563245" h="646430">
                <a:moveTo>
                  <a:pt x="488669" y="306069"/>
                </a:moveTo>
                <a:lnTo>
                  <a:pt x="465582" y="306069"/>
                </a:lnTo>
                <a:lnTo>
                  <a:pt x="474094" y="317499"/>
                </a:lnTo>
                <a:lnTo>
                  <a:pt x="481050" y="330199"/>
                </a:lnTo>
                <a:lnTo>
                  <a:pt x="486377" y="342899"/>
                </a:lnTo>
                <a:lnTo>
                  <a:pt x="490004" y="356869"/>
                </a:lnTo>
                <a:lnTo>
                  <a:pt x="490994" y="361949"/>
                </a:lnTo>
                <a:lnTo>
                  <a:pt x="495960" y="365759"/>
                </a:lnTo>
                <a:lnTo>
                  <a:pt x="506222" y="363219"/>
                </a:lnTo>
                <a:lnTo>
                  <a:pt x="509562" y="359409"/>
                </a:lnTo>
                <a:lnTo>
                  <a:pt x="508571" y="353059"/>
                </a:lnTo>
                <a:lnTo>
                  <a:pt x="503783" y="335279"/>
                </a:lnTo>
                <a:lnTo>
                  <a:pt x="496582" y="318769"/>
                </a:lnTo>
                <a:lnTo>
                  <a:pt x="488669" y="306069"/>
                </a:lnTo>
                <a:close/>
              </a:path>
              <a:path w="563245" h="646430">
                <a:moveTo>
                  <a:pt x="362080" y="179069"/>
                </a:moveTo>
                <a:lnTo>
                  <a:pt x="338429" y="179069"/>
                </a:lnTo>
                <a:lnTo>
                  <a:pt x="353167" y="201929"/>
                </a:lnTo>
                <a:lnTo>
                  <a:pt x="362057" y="226059"/>
                </a:lnTo>
                <a:lnTo>
                  <a:pt x="365118" y="251459"/>
                </a:lnTo>
                <a:lnTo>
                  <a:pt x="362369" y="276859"/>
                </a:lnTo>
                <a:lnTo>
                  <a:pt x="361480" y="279399"/>
                </a:lnTo>
                <a:lnTo>
                  <a:pt x="360692" y="281939"/>
                </a:lnTo>
                <a:lnTo>
                  <a:pt x="338429" y="325119"/>
                </a:lnTo>
                <a:lnTo>
                  <a:pt x="375905" y="325119"/>
                </a:lnTo>
                <a:lnTo>
                  <a:pt x="375425" y="318769"/>
                </a:lnTo>
                <a:lnTo>
                  <a:pt x="375534" y="312419"/>
                </a:lnTo>
                <a:lnTo>
                  <a:pt x="375892" y="303529"/>
                </a:lnTo>
                <a:lnTo>
                  <a:pt x="378079" y="290829"/>
                </a:lnTo>
                <a:lnTo>
                  <a:pt x="378955" y="288289"/>
                </a:lnTo>
                <a:lnTo>
                  <a:pt x="379730" y="284479"/>
                </a:lnTo>
                <a:lnTo>
                  <a:pt x="402005" y="242569"/>
                </a:lnTo>
                <a:lnTo>
                  <a:pt x="425663" y="242569"/>
                </a:lnTo>
                <a:lnTo>
                  <a:pt x="424980" y="241299"/>
                </a:lnTo>
                <a:lnTo>
                  <a:pt x="420936" y="236219"/>
                </a:lnTo>
                <a:lnTo>
                  <a:pt x="382930" y="236219"/>
                </a:lnTo>
                <a:lnTo>
                  <a:pt x="378859" y="215899"/>
                </a:lnTo>
                <a:lnTo>
                  <a:pt x="371641" y="196849"/>
                </a:lnTo>
                <a:lnTo>
                  <a:pt x="362080" y="179069"/>
                </a:lnTo>
                <a:close/>
              </a:path>
              <a:path w="563245" h="646430">
                <a:moveTo>
                  <a:pt x="314670" y="276859"/>
                </a:moveTo>
                <a:lnTo>
                  <a:pt x="285978" y="276859"/>
                </a:lnTo>
                <a:lnTo>
                  <a:pt x="298462" y="289559"/>
                </a:lnTo>
                <a:lnTo>
                  <a:pt x="299910" y="294639"/>
                </a:lnTo>
                <a:lnTo>
                  <a:pt x="301625" y="299719"/>
                </a:lnTo>
                <a:lnTo>
                  <a:pt x="303606" y="303529"/>
                </a:lnTo>
                <a:lnTo>
                  <a:pt x="324475" y="303529"/>
                </a:lnTo>
                <a:lnTo>
                  <a:pt x="320141" y="294639"/>
                </a:lnTo>
                <a:lnTo>
                  <a:pt x="316331" y="283209"/>
                </a:lnTo>
                <a:lnTo>
                  <a:pt x="315925" y="281939"/>
                </a:lnTo>
                <a:lnTo>
                  <a:pt x="315468" y="280669"/>
                </a:lnTo>
                <a:lnTo>
                  <a:pt x="314670" y="276859"/>
                </a:lnTo>
                <a:close/>
              </a:path>
              <a:path w="563245" h="646430">
                <a:moveTo>
                  <a:pt x="267777" y="248919"/>
                </a:moveTo>
                <a:lnTo>
                  <a:pt x="204165" y="248919"/>
                </a:lnTo>
                <a:lnTo>
                  <a:pt x="211912" y="251459"/>
                </a:lnTo>
                <a:lnTo>
                  <a:pt x="215760" y="251459"/>
                </a:lnTo>
                <a:lnTo>
                  <a:pt x="217703" y="252729"/>
                </a:lnTo>
                <a:lnTo>
                  <a:pt x="229323" y="256539"/>
                </a:lnTo>
                <a:lnTo>
                  <a:pt x="240449" y="261619"/>
                </a:lnTo>
                <a:lnTo>
                  <a:pt x="250993" y="267969"/>
                </a:lnTo>
                <a:lnTo>
                  <a:pt x="260870" y="275589"/>
                </a:lnTo>
                <a:lnTo>
                  <a:pt x="251279" y="281939"/>
                </a:lnTo>
                <a:lnTo>
                  <a:pt x="241222" y="288289"/>
                </a:lnTo>
                <a:lnTo>
                  <a:pt x="230800" y="293369"/>
                </a:lnTo>
                <a:lnTo>
                  <a:pt x="220116" y="297179"/>
                </a:lnTo>
                <a:lnTo>
                  <a:pt x="218300" y="297179"/>
                </a:lnTo>
                <a:lnTo>
                  <a:pt x="214706" y="298449"/>
                </a:lnTo>
                <a:lnTo>
                  <a:pt x="188848" y="300989"/>
                </a:lnTo>
                <a:lnTo>
                  <a:pt x="296595" y="300989"/>
                </a:lnTo>
                <a:lnTo>
                  <a:pt x="294220" y="299719"/>
                </a:lnTo>
                <a:lnTo>
                  <a:pt x="289369" y="298449"/>
                </a:lnTo>
                <a:lnTo>
                  <a:pt x="276885" y="285749"/>
                </a:lnTo>
                <a:lnTo>
                  <a:pt x="280047" y="283209"/>
                </a:lnTo>
                <a:lnTo>
                  <a:pt x="283083" y="280669"/>
                </a:lnTo>
                <a:lnTo>
                  <a:pt x="285978" y="276859"/>
                </a:lnTo>
                <a:lnTo>
                  <a:pt x="314670" y="276859"/>
                </a:lnTo>
                <a:lnTo>
                  <a:pt x="312810" y="267969"/>
                </a:lnTo>
                <a:lnTo>
                  <a:pt x="312330" y="261619"/>
                </a:lnTo>
                <a:lnTo>
                  <a:pt x="274853" y="261619"/>
                </a:lnTo>
                <a:lnTo>
                  <a:pt x="267777" y="248919"/>
                </a:lnTo>
                <a:close/>
              </a:path>
              <a:path w="563245" h="646430">
                <a:moveTo>
                  <a:pt x="470115" y="283209"/>
                </a:moveTo>
                <a:lnTo>
                  <a:pt x="461086" y="283209"/>
                </a:lnTo>
                <a:lnTo>
                  <a:pt x="452462" y="292099"/>
                </a:lnTo>
                <a:lnTo>
                  <a:pt x="449376" y="295909"/>
                </a:lnTo>
                <a:lnTo>
                  <a:pt x="446519" y="299719"/>
                </a:lnTo>
                <a:lnTo>
                  <a:pt x="484167" y="299719"/>
                </a:lnTo>
                <a:lnTo>
                  <a:pt x="475411" y="288289"/>
                </a:lnTo>
                <a:lnTo>
                  <a:pt x="470115" y="283209"/>
                </a:lnTo>
                <a:close/>
              </a:path>
              <a:path w="563245" h="646430">
                <a:moveTo>
                  <a:pt x="48387" y="126999"/>
                </a:moveTo>
                <a:lnTo>
                  <a:pt x="42418" y="126999"/>
                </a:lnTo>
                <a:lnTo>
                  <a:pt x="34455" y="133349"/>
                </a:lnTo>
                <a:lnTo>
                  <a:pt x="33972" y="139699"/>
                </a:lnTo>
                <a:lnTo>
                  <a:pt x="37363" y="143509"/>
                </a:lnTo>
                <a:lnTo>
                  <a:pt x="59564" y="168909"/>
                </a:lnTo>
                <a:lnTo>
                  <a:pt x="82376" y="194309"/>
                </a:lnTo>
                <a:lnTo>
                  <a:pt x="105720" y="218439"/>
                </a:lnTo>
                <a:lnTo>
                  <a:pt x="129514" y="242569"/>
                </a:lnTo>
                <a:lnTo>
                  <a:pt x="122124" y="247649"/>
                </a:lnTo>
                <a:lnTo>
                  <a:pt x="114977" y="251459"/>
                </a:lnTo>
                <a:lnTo>
                  <a:pt x="108095" y="256539"/>
                </a:lnTo>
                <a:lnTo>
                  <a:pt x="101498" y="261619"/>
                </a:lnTo>
                <a:lnTo>
                  <a:pt x="136471" y="261619"/>
                </a:lnTo>
                <a:lnTo>
                  <a:pt x="149158" y="255269"/>
                </a:lnTo>
                <a:lnTo>
                  <a:pt x="168153" y="250189"/>
                </a:lnTo>
                <a:lnTo>
                  <a:pt x="188036" y="248919"/>
                </a:lnTo>
                <a:lnTo>
                  <a:pt x="267777" y="248919"/>
                </a:lnTo>
                <a:lnTo>
                  <a:pt x="260702" y="236219"/>
                </a:lnTo>
                <a:lnTo>
                  <a:pt x="231279" y="236219"/>
                </a:lnTo>
                <a:lnTo>
                  <a:pt x="226764" y="234949"/>
                </a:lnTo>
                <a:lnTo>
                  <a:pt x="148628" y="234949"/>
                </a:lnTo>
                <a:lnTo>
                  <a:pt x="123808" y="210819"/>
                </a:lnTo>
                <a:lnTo>
                  <a:pt x="99734" y="185419"/>
                </a:lnTo>
                <a:lnTo>
                  <a:pt x="75892" y="158749"/>
                </a:lnTo>
                <a:lnTo>
                  <a:pt x="51765" y="130809"/>
                </a:lnTo>
                <a:lnTo>
                  <a:pt x="48387" y="126999"/>
                </a:lnTo>
                <a:close/>
              </a:path>
              <a:path w="563245" h="646430">
                <a:moveTo>
                  <a:pt x="298162" y="115569"/>
                </a:moveTo>
                <a:lnTo>
                  <a:pt x="274853" y="115569"/>
                </a:lnTo>
                <a:lnTo>
                  <a:pt x="289874" y="138429"/>
                </a:lnTo>
                <a:lnTo>
                  <a:pt x="298654" y="163829"/>
                </a:lnTo>
                <a:lnTo>
                  <a:pt x="298119" y="214629"/>
                </a:lnTo>
                <a:lnTo>
                  <a:pt x="282055" y="251459"/>
                </a:lnTo>
                <a:lnTo>
                  <a:pt x="274853" y="261619"/>
                </a:lnTo>
                <a:lnTo>
                  <a:pt x="312330" y="261619"/>
                </a:lnTo>
                <a:lnTo>
                  <a:pt x="311850" y="255269"/>
                </a:lnTo>
                <a:lnTo>
                  <a:pt x="311953" y="248919"/>
                </a:lnTo>
                <a:lnTo>
                  <a:pt x="312301" y="240029"/>
                </a:lnTo>
                <a:lnTo>
                  <a:pt x="314452" y="227329"/>
                </a:lnTo>
                <a:lnTo>
                  <a:pt x="315353" y="224789"/>
                </a:lnTo>
                <a:lnTo>
                  <a:pt x="316179" y="220979"/>
                </a:lnTo>
                <a:lnTo>
                  <a:pt x="338429" y="179069"/>
                </a:lnTo>
                <a:lnTo>
                  <a:pt x="362080" y="179069"/>
                </a:lnTo>
                <a:lnTo>
                  <a:pt x="361397" y="177799"/>
                </a:lnTo>
                <a:lnTo>
                  <a:pt x="357350" y="172719"/>
                </a:lnTo>
                <a:lnTo>
                  <a:pt x="319354" y="172719"/>
                </a:lnTo>
                <a:lnTo>
                  <a:pt x="314980" y="151129"/>
                </a:lnTo>
                <a:lnTo>
                  <a:pt x="307120" y="130809"/>
                </a:lnTo>
                <a:lnTo>
                  <a:pt x="298162" y="115569"/>
                </a:lnTo>
                <a:close/>
              </a:path>
              <a:path w="563245" h="646430">
                <a:moveTo>
                  <a:pt x="191501" y="133349"/>
                </a:moveTo>
                <a:lnTo>
                  <a:pt x="132918" y="133349"/>
                </a:lnTo>
                <a:lnTo>
                  <a:pt x="171382" y="143509"/>
                </a:lnTo>
                <a:lnTo>
                  <a:pt x="203114" y="166369"/>
                </a:lnTo>
                <a:lnTo>
                  <a:pt x="225497" y="198119"/>
                </a:lnTo>
                <a:lnTo>
                  <a:pt x="235915" y="236219"/>
                </a:lnTo>
                <a:lnTo>
                  <a:pt x="260702" y="236219"/>
                </a:lnTo>
                <a:lnTo>
                  <a:pt x="255041" y="226059"/>
                </a:lnTo>
                <a:lnTo>
                  <a:pt x="248407" y="187959"/>
                </a:lnTo>
                <a:lnTo>
                  <a:pt x="251701" y="168909"/>
                </a:lnTo>
                <a:lnTo>
                  <a:pt x="230822" y="168909"/>
                </a:lnTo>
                <a:lnTo>
                  <a:pt x="210803" y="147319"/>
                </a:lnTo>
                <a:lnTo>
                  <a:pt x="191501" y="133349"/>
                </a:lnTo>
                <a:close/>
              </a:path>
              <a:path w="563245" h="646430">
                <a:moveTo>
                  <a:pt x="406527" y="219709"/>
                </a:moveTo>
                <a:lnTo>
                  <a:pt x="397497" y="219709"/>
                </a:lnTo>
                <a:lnTo>
                  <a:pt x="392188" y="224789"/>
                </a:lnTo>
                <a:lnTo>
                  <a:pt x="390740" y="226059"/>
                </a:lnTo>
                <a:lnTo>
                  <a:pt x="386461" y="231139"/>
                </a:lnTo>
                <a:lnTo>
                  <a:pt x="382930" y="236219"/>
                </a:lnTo>
                <a:lnTo>
                  <a:pt x="420936" y="236219"/>
                </a:lnTo>
                <a:lnTo>
                  <a:pt x="411835" y="224789"/>
                </a:lnTo>
                <a:lnTo>
                  <a:pt x="406527" y="219709"/>
                </a:lnTo>
                <a:close/>
              </a:path>
              <a:path w="563245" h="646430">
                <a:moveTo>
                  <a:pt x="93713" y="80009"/>
                </a:moveTo>
                <a:lnTo>
                  <a:pt x="87718" y="80009"/>
                </a:lnTo>
                <a:lnTo>
                  <a:pt x="80327" y="87629"/>
                </a:lnTo>
                <a:lnTo>
                  <a:pt x="80327" y="93979"/>
                </a:lnTo>
                <a:lnTo>
                  <a:pt x="113639" y="126999"/>
                </a:lnTo>
                <a:lnTo>
                  <a:pt x="118267" y="158749"/>
                </a:lnTo>
                <a:lnTo>
                  <a:pt x="129659" y="186689"/>
                </a:lnTo>
                <a:lnTo>
                  <a:pt x="146934" y="210819"/>
                </a:lnTo>
                <a:lnTo>
                  <a:pt x="169214" y="231139"/>
                </a:lnTo>
                <a:lnTo>
                  <a:pt x="148628" y="234949"/>
                </a:lnTo>
                <a:lnTo>
                  <a:pt x="226764" y="234949"/>
                </a:lnTo>
                <a:lnTo>
                  <a:pt x="222250" y="233679"/>
                </a:lnTo>
                <a:lnTo>
                  <a:pt x="220268" y="233679"/>
                </a:lnTo>
                <a:lnTo>
                  <a:pt x="218262" y="232409"/>
                </a:lnTo>
                <a:lnTo>
                  <a:pt x="216255" y="232409"/>
                </a:lnTo>
                <a:lnTo>
                  <a:pt x="184778" y="218439"/>
                </a:lnTo>
                <a:lnTo>
                  <a:pt x="159223" y="196849"/>
                </a:lnTo>
                <a:lnTo>
                  <a:pt x="141349" y="167639"/>
                </a:lnTo>
                <a:lnTo>
                  <a:pt x="132918" y="133349"/>
                </a:lnTo>
                <a:lnTo>
                  <a:pt x="191501" y="133349"/>
                </a:lnTo>
                <a:lnTo>
                  <a:pt x="186237" y="129539"/>
                </a:lnTo>
                <a:lnTo>
                  <a:pt x="158011" y="118109"/>
                </a:lnTo>
                <a:lnTo>
                  <a:pt x="127012" y="114299"/>
                </a:lnTo>
                <a:lnTo>
                  <a:pt x="93713" y="80009"/>
                </a:lnTo>
                <a:close/>
              </a:path>
              <a:path w="563245" h="646430">
                <a:moveTo>
                  <a:pt x="342950" y="156209"/>
                </a:moveTo>
                <a:lnTo>
                  <a:pt x="333921" y="156209"/>
                </a:lnTo>
                <a:lnTo>
                  <a:pt x="328612" y="161289"/>
                </a:lnTo>
                <a:lnTo>
                  <a:pt x="327177" y="162559"/>
                </a:lnTo>
                <a:lnTo>
                  <a:pt x="322961" y="167639"/>
                </a:lnTo>
                <a:lnTo>
                  <a:pt x="319354" y="172719"/>
                </a:lnTo>
                <a:lnTo>
                  <a:pt x="357350" y="172719"/>
                </a:lnTo>
                <a:lnTo>
                  <a:pt x="348246" y="161289"/>
                </a:lnTo>
                <a:lnTo>
                  <a:pt x="342950" y="156209"/>
                </a:lnTo>
                <a:close/>
              </a:path>
              <a:path w="563245" h="646430">
                <a:moveTo>
                  <a:pt x="137934" y="34289"/>
                </a:moveTo>
                <a:lnTo>
                  <a:pt x="132727" y="35559"/>
                </a:lnTo>
                <a:lnTo>
                  <a:pt x="126263" y="43179"/>
                </a:lnTo>
                <a:lnTo>
                  <a:pt x="126758" y="48259"/>
                </a:lnTo>
                <a:lnTo>
                  <a:pt x="130733" y="52069"/>
                </a:lnTo>
                <a:lnTo>
                  <a:pt x="158783" y="76199"/>
                </a:lnTo>
                <a:lnTo>
                  <a:pt x="185142" y="100329"/>
                </a:lnTo>
                <a:lnTo>
                  <a:pt x="210474" y="124459"/>
                </a:lnTo>
                <a:lnTo>
                  <a:pt x="235445" y="148589"/>
                </a:lnTo>
                <a:lnTo>
                  <a:pt x="233349" y="156209"/>
                </a:lnTo>
                <a:lnTo>
                  <a:pt x="231813" y="162559"/>
                </a:lnTo>
                <a:lnTo>
                  <a:pt x="230822" y="168909"/>
                </a:lnTo>
                <a:lnTo>
                  <a:pt x="251701" y="168909"/>
                </a:lnTo>
                <a:lnTo>
                  <a:pt x="254995" y="149859"/>
                </a:lnTo>
                <a:lnTo>
                  <a:pt x="266763" y="129539"/>
                </a:lnTo>
                <a:lnTo>
                  <a:pt x="243065" y="129539"/>
                </a:lnTo>
                <a:lnTo>
                  <a:pt x="220038" y="106679"/>
                </a:lnTo>
                <a:lnTo>
                  <a:pt x="196610" y="85089"/>
                </a:lnTo>
                <a:lnTo>
                  <a:pt x="172822" y="63499"/>
                </a:lnTo>
                <a:lnTo>
                  <a:pt x="148717" y="41909"/>
                </a:lnTo>
                <a:lnTo>
                  <a:pt x="142875" y="36829"/>
                </a:lnTo>
                <a:lnTo>
                  <a:pt x="142659" y="36829"/>
                </a:lnTo>
                <a:lnTo>
                  <a:pt x="137934" y="34289"/>
                </a:lnTo>
                <a:close/>
              </a:path>
              <a:path w="563245" h="646430">
                <a:moveTo>
                  <a:pt x="172250" y="0"/>
                </a:moveTo>
                <a:lnTo>
                  <a:pt x="166331" y="1269"/>
                </a:lnTo>
                <a:lnTo>
                  <a:pt x="160032" y="8889"/>
                </a:lnTo>
                <a:lnTo>
                  <a:pt x="160858" y="15239"/>
                </a:lnTo>
                <a:lnTo>
                  <a:pt x="165036" y="19049"/>
                </a:lnTo>
                <a:lnTo>
                  <a:pt x="190160" y="38099"/>
                </a:lnTo>
                <a:lnTo>
                  <a:pt x="214693" y="58419"/>
                </a:lnTo>
                <a:lnTo>
                  <a:pt x="238559" y="80009"/>
                </a:lnTo>
                <a:lnTo>
                  <a:pt x="261683" y="101599"/>
                </a:lnTo>
                <a:lnTo>
                  <a:pt x="256283" y="107949"/>
                </a:lnTo>
                <a:lnTo>
                  <a:pt x="251379" y="115569"/>
                </a:lnTo>
                <a:lnTo>
                  <a:pt x="246972" y="121919"/>
                </a:lnTo>
                <a:lnTo>
                  <a:pt x="243065" y="129539"/>
                </a:lnTo>
                <a:lnTo>
                  <a:pt x="266763" y="129539"/>
                </a:lnTo>
                <a:lnTo>
                  <a:pt x="274853" y="115569"/>
                </a:lnTo>
                <a:lnTo>
                  <a:pt x="298162" y="115569"/>
                </a:lnTo>
                <a:lnTo>
                  <a:pt x="256488" y="71119"/>
                </a:lnTo>
                <a:lnTo>
                  <a:pt x="203839" y="25399"/>
                </a:lnTo>
                <a:lnTo>
                  <a:pt x="176415" y="3809"/>
                </a:lnTo>
                <a:lnTo>
                  <a:pt x="172250" y="0"/>
                </a:lnTo>
                <a:close/>
              </a:path>
            </a:pathLst>
          </a:custGeom>
          <a:solidFill>
            <a:srgbClr val="6364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54"/>
                  </a:lnTo>
                  <a:lnTo>
                    <a:pt x="226453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3" y="454928"/>
                  </a:lnTo>
                  <a:lnTo>
                    <a:pt x="576155" y="506886"/>
                  </a:lnTo>
                  <a:lnTo>
                    <a:pt x="564536" y="556155"/>
                  </a:lnTo>
                  <a:lnTo>
                    <a:pt x="548829" y="602258"/>
                  </a:lnTo>
                  <a:lnTo>
                    <a:pt x="529357" y="644719"/>
                  </a:lnTo>
                  <a:lnTo>
                    <a:pt x="506444" y="683062"/>
                  </a:lnTo>
                  <a:lnTo>
                    <a:pt x="480411" y="716812"/>
                  </a:lnTo>
                  <a:lnTo>
                    <a:pt x="451583" y="745492"/>
                  </a:lnTo>
                  <a:lnTo>
                    <a:pt x="420281" y="768628"/>
                  </a:lnTo>
                  <a:lnTo>
                    <a:pt x="351552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80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5" y="509762"/>
                  </a:lnTo>
                  <a:lnTo>
                    <a:pt x="21191" y="560881"/>
                  </a:lnTo>
                  <a:lnTo>
                    <a:pt x="36886" y="609106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1"/>
                  </a:lnTo>
                  <a:lnTo>
                    <a:pt x="134954" y="764737"/>
                  </a:lnTo>
                  <a:lnTo>
                    <a:pt x="166816" y="792249"/>
                  </a:lnTo>
                  <a:lnTo>
                    <a:pt x="201027" y="814371"/>
                  </a:lnTo>
                  <a:lnTo>
                    <a:pt x="237290" y="830687"/>
                  </a:lnTo>
                  <a:lnTo>
                    <a:pt x="275311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2" y="830687"/>
                  </a:lnTo>
                  <a:lnTo>
                    <a:pt x="428566" y="814371"/>
                  </a:lnTo>
                  <a:lnTo>
                    <a:pt x="462775" y="792249"/>
                  </a:lnTo>
                  <a:lnTo>
                    <a:pt x="494637" y="764737"/>
                  </a:lnTo>
                  <a:lnTo>
                    <a:pt x="523854" y="732251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2" y="187125"/>
                  </a:lnTo>
                  <a:lnTo>
                    <a:pt x="570397" y="141480"/>
                  </a:lnTo>
                  <a:lnTo>
                    <a:pt x="546270" y="99813"/>
                  </a:lnTo>
                  <a:lnTo>
                    <a:pt x="518789" y="62571"/>
                  </a:lnTo>
                  <a:lnTo>
                    <a:pt x="488273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49" y="80390"/>
                  </a:lnTo>
                  <a:lnTo>
                    <a:pt x="43603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1947" y="219915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0" y="232458"/>
                  </a:lnTo>
                  <a:lnTo>
                    <a:pt x="297154" y="216618"/>
                  </a:lnTo>
                  <a:lnTo>
                    <a:pt x="333338" y="191385"/>
                  </a:lnTo>
                  <a:lnTo>
                    <a:pt x="365874" y="157711"/>
                  </a:lnTo>
                  <a:lnTo>
                    <a:pt x="365658" y="157711"/>
                  </a:lnTo>
                  <a:lnTo>
                    <a:pt x="385652" y="130079"/>
                  </a:lnTo>
                  <a:lnTo>
                    <a:pt x="403399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4" y="18430"/>
                  </a:lnTo>
                  <a:lnTo>
                    <a:pt x="206933" y="7241"/>
                  </a:lnTo>
                  <a:lnTo>
                    <a:pt x="200685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747750" y="3490663"/>
            <a:ext cx="546290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10" dirty="0"/>
              <a:t>DESARROLLO</a:t>
            </a:r>
            <a:r>
              <a:rPr spc="-320" dirty="0"/>
              <a:t> </a:t>
            </a:r>
            <a:r>
              <a:rPr spc="-170" dirty="0"/>
              <a:t>AGRÍCOLA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750121" y="4082045"/>
            <a:ext cx="5014595" cy="22860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200.000.000</a:t>
            </a:r>
            <a:endParaRPr sz="2000" dirty="0">
              <a:latin typeface="Verdana"/>
              <a:cs typeface="Verdana"/>
            </a:endParaRPr>
          </a:p>
          <a:p>
            <a:pPr marL="12061" marR="5076" algn="ctr">
              <a:lnSpc>
                <a:spcPts val="2500"/>
              </a:lnSpc>
              <a:spcBef>
                <a:spcPts val="100"/>
              </a:spcBef>
            </a:pP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Implantación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nuevos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montes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Nogales,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almendros, 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pistachos,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olivos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cerezos </a:t>
            </a:r>
            <a:r>
              <a:rPr sz="1400" spc="-195" dirty="0">
                <a:solidFill>
                  <a:srgbClr val="FFFFFF"/>
                </a:solidFill>
                <a:latin typeface="Verdana"/>
                <a:cs typeface="Verdana"/>
              </a:rPr>
              <a:t>–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Estructuras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apoyo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 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conducción.</a:t>
            </a:r>
            <a:r>
              <a:rPr sz="1400" spc="-3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Verdana"/>
                <a:cs typeface="Verdana"/>
              </a:rPr>
              <a:t>Invernaderos.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cámaras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frigoríﬁcas.</a:t>
            </a:r>
            <a:endParaRPr sz="1400" dirty="0">
              <a:latin typeface="Verdana"/>
              <a:cs typeface="Verdana"/>
            </a:endParaRPr>
          </a:p>
          <a:p>
            <a:pPr marL="1123473" marR="1115856" algn="ctr">
              <a:lnSpc>
                <a:spcPts val="25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60" dirty="0">
                <a:solidFill>
                  <a:srgbClr val="FDB614"/>
                </a:solidFill>
                <a:latin typeface="Verdana"/>
                <a:cs typeface="Verdana"/>
              </a:rPr>
              <a:t>10.000.000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marL="46335" algn="ctr">
              <a:spcBef>
                <a:spcPts val="100"/>
              </a:spcBef>
            </a:pPr>
            <a:r>
              <a:rPr sz="1400" spc="-254" dirty="0">
                <a:solidFill>
                  <a:srgbClr val="FFFFFF"/>
                </a:solidFill>
                <a:latin typeface="Verdana"/>
                <a:cs typeface="Verdana"/>
              </a:rPr>
              <a:t>(15%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15%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27260" y="1476226"/>
            <a:ext cx="473709" cy="546735"/>
            <a:chOff x="5227256" y="1476222"/>
            <a:chExt cx="473709" cy="546735"/>
          </a:xfrm>
        </p:grpSpPr>
        <p:sp>
          <p:nvSpPr>
            <p:cNvPr id="16" name="object 16"/>
            <p:cNvSpPr/>
            <p:nvPr/>
          </p:nvSpPr>
          <p:spPr>
            <a:xfrm>
              <a:off x="5239956" y="1488922"/>
              <a:ext cx="448309" cy="521334"/>
            </a:xfrm>
            <a:custGeom>
              <a:avLst/>
              <a:gdLst/>
              <a:ahLst/>
              <a:cxnLst/>
              <a:rect l="l" t="t" r="r" b="b"/>
              <a:pathLst>
                <a:path w="448310" h="521335">
                  <a:moveTo>
                    <a:pt x="427736" y="215531"/>
                  </a:moveTo>
                  <a:lnTo>
                    <a:pt x="380746" y="210070"/>
                  </a:lnTo>
                  <a:lnTo>
                    <a:pt x="378460" y="199275"/>
                  </a:lnTo>
                  <a:lnTo>
                    <a:pt x="374535" y="188341"/>
                  </a:lnTo>
                  <a:lnTo>
                    <a:pt x="370713" y="177431"/>
                  </a:lnTo>
                  <a:lnTo>
                    <a:pt x="366026" y="167386"/>
                  </a:lnTo>
                  <a:lnTo>
                    <a:pt x="394843" y="124599"/>
                  </a:lnTo>
                  <a:lnTo>
                    <a:pt x="397268" y="121043"/>
                  </a:lnTo>
                  <a:lnTo>
                    <a:pt x="398780" y="116459"/>
                  </a:lnTo>
                  <a:lnTo>
                    <a:pt x="399542" y="111899"/>
                  </a:lnTo>
                  <a:lnTo>
                    <a:pt x="399542" y="106438"/>
                  </a:lnTo>
                  <a:lnTo>
                    <a:pt x="398780" y="101866"/>
                  </a:lnTo>
                  <a:lnTo>
                    <a:pt x="398018" y="97282"/>
                  </a:lnTo>
                  <a:lnTo>
                    <a:pt x="371475" y="63627"/>
                  </a:lnTo>
                  <a:lnTo>
                    <a:pt x="360426" y="56400"/>
                  </a:lnTo>
                  <a:lnTo>
                    <a:pt x="356616" y="56400"/>
                  </a:lnTo>
                  <a:lnTo>
                    <a:pt x="351917" y="56400"/>
                  </a:lnTo>
                  <a:lnTo>
                    <a:pt x="347980" y="57277"/>
                  </a:lnTo>
                  <a:lnTo>
                    <a:pt x="344043" y="59182"/>
                  </a:lnTo>
                  <a:lnTo>
                    <a:pt x="340868" y="61861"/>
                  </a:lnTo>
                  <a:lnTo>
                    <a:pt x="304177" y="95516"/>
                  </a:lnTo>
                  <a:lnTo>
                    <a:pt x="295529" y="90043"/>
                  </a:lnTo>
                  <a:lnTo>
                    <a:pt x="286143" y="85483"/>
                  </a:lnTo>
                  <a:lnTo>
                    <a:pt x="276860" y="81038"/>
                  </a:lnTo>
                  <a:lnTo>
                    <a:pt x="267474" y="77343"/>
                  </a:lnTo>
                  <a:lnTo>
                    <a:pt x="262001" y="23634"/>
                  </a:lnTo>
                  <a:lnTo>
                    <a:pt x="250952" y="4584"/>
                  </a:lnTo>
                  <a:lnTo>
                    <a:pt x="247904" y="1790"/>
                  </a:lnTo>
                  <a:lnTo>
                    <a:pt x="243217" y="901"/>
                  </a:lnTo>
                  <a:lnTo>
                    <a:pt x="239268" y="0"/>
                  </a:lnTo>
                  <a:lnTo>
                    <a:pt x="208026" y="0"/>
                  </a:lnTo>
                  <a:lnTo>
                    <a:pt x="204101" y="901"/>
                  </a:lnTo>
                  <a:lnTo>
                    <a:pt x="200152" y="1790"/>
                  </a:lnTo>
                  <a:lnTo>
                    <a:pt x="196342" y="4584"/>
                  </a:lnTo>
                  <a:lnTo>
                    <a:pt x="179832" y="77343"/>
                  </a:lnTo>
                  <a:lnTo>
                    <a:pt x="170434" y="81038"/>
                  </a:lnTo>
                  <a:lnTo>
                    <a:pt x="161163" y="85483"/>
                  </a:lnTo>
                  <a:lnTo>
                    <a:pt x="152527" y="90043"/>
                  </a:lnTo>
                  <a:lnTo>
                    <a:pt x="143891" y="95516"/>
                  </a:lnTo>
                  <a:lnTo>
                    <a:pt x="107188" y="61861"/>
                  </a:lnTo>
                  <a:lnTo>
                    <a:pt x="103251" y="59182"/>
                  </a:lnTo>
                  <a:lnTo>
                    <a:pt x="99326" y="57277"/>
                  </a:lnTo>
                  <a:lnTo>
                    <a:pt x="95377" y="56400"/>
                  </a:lnTo>
                  <a:lnTo>
                    <a:pt x="91440" y="56400"/>
                  </a:lnTo>
                  <a:lnTo>
                    <a:pt x="87642" y="56400"/>
                  </a:lnTo>
                  <a:lnTo>
                    <a:pt x="82931" y="58166"/>
                  </a:lnTo>
                  <a:lnTo>
                    <a:pt x="79756" y="60972"/>
                  </a:lnTo>
                  <a:lnTo>
                    <a:pt x="76581" y="63627"/>
                  </a:lnTo>
                  <a:lnTo>
                    <a:pt x="54749" y="89166"/>
                  </a:lnTo>
                  <a:lnTo>
                    <a:pt x="51574" y="92849"/>
                  </a:lnTo>
                  <a:lnTo>
                    <a:pt x="50038" y="97282"/>
                  </a:lnTo>
                  <a:lnTo>
                    <a:pt x="48526" y="101866"/>
                  </a:lnTo>
                  <a:lnTo>
                    <a:pt x="47752" y="106438"/>
                  </a:lnTo>
                  <a:lnTo>
                    <a:pt x="47752" y="111899"/>
                  </a:lnTo>
                  <a:lnTo>
                    <a:pt x="48526" y="116459"/>
                  </a:lnTo>
                  <a:lnTo>
                    <a:pt x="50038" y="121043"/>
                  </a:lnTo>
                  <a:lnTo>
                    <a:pt x="52451" y="124599"/>
                  </a:lnTo>
                  <a:lnTo>
                    <a:pt x="81292" y="167386"/>
                  </a:lnTo>
                  <a:lnTo>
                    <a:pt x="76581" y="177431"/>
                  </a:lnTo>
                  <a:lnTo>
                    <a:pt x="72783" y="188341"/>
                  </a:lnTo>
                  <a:lnTo>
                    <a:pt x="69608" y="199275"/>
                  </a:lnTo>
                  <a:lnTo>
                    <a:pt x="66560" y="210070"/>
                  </a:lnTo>
                  <a:lnTo>
                    <a:pt x="20320" y="215531"/>
                  </a:lnTo>
                  <a:lnTo>
                    <a:pt x="16383" y="217436"/>
                  </a:lnTo>
                  <a:lnTo>
                    <a:pt x="12585" y="219202"/>
                  </a:lnTo>
                  <a:lnTo>
                    <a:pt x="8636" y="222008"/>
                  </a:lnTo>
                  <a:lnTo>
                    <a:pt x="5461" y="224675"/>
                  </a:lnTo>
                  <a:lnTo>
                    <a:pt x="3175" y="229247"/>
                  </a:lnTo>
                  <a:lnTo>
                    <a:pt x="1511" y="232918"/>
                  </a:lnTo>
                  <a:lnTo>
                    <a:pt x="0" y="238252"/>
                  </a:lnTo>
                  <a:lnTo>
                    <a:pt x="0" y="242836"/>
                  </a:lnTo>
                  <a:lnTo>
                    <a:pt x="0" y="278384"/>
                  </a:lnTo>
                  <a:lnTo>
                    <a:pt x="0" y="283857"/>
                  </a:lnTo>
                  <a:lnTo>
                    <a:pt x="1511" y="288290"/>
                  </a:lnTo>
                  <a:lnTo>
                    <a:pt x="66560" y="312051"/>
                  </a:lnTo>
                  <a:lnTo>
                    <a:pt x="69608" y="322961"/>
                  </a:lnTo>
                  <a:lnTo>
                    <a:pt x="72783" y="332879"/>
                  </a:lnTo>
                  <a:lnTo>
                    <a:pt x="76581" y="343801"/>
                  </a:lnTo>
                  <a:lnTo>
                    <a:pt x="81292" y="353834"/>
                  </a:lnTo>
                  <a:lnTo>
                    <a:pt x="52451" y="396633"/>
                  </a:lnTo>
                  <a:lnTo>
                    <a:pt x="50038" y="401193"/>
                  </a:lnTo>
                  <a:lnTo>
                    <a:pt x="48526" y="405650"/>
                  </a:lnTo>
                  <a:lnTo>
                    <a:pt x="47752" y="410222"/>
                  </a:lnTo>
                  <a:lnTo>
                    <a:pt x="47752" y="414782"/>
                  </a:lnTo>
                  <a:lnTo>
                    <a:pt x="48526" y="419366"/>
                  </a:lnTo>
                  <a:lnTo>
                    <a:pt x="50038" y="423938"/>
                  </a:lnTo>
                  <a:lnTo>
                    <a:pt x="51574" y="428510"/>
                  </a:lnTo>
                  <a:lnTo>
                    <a:pt x="54749" y="432066"/>
                  </a:lnTo>
                  <a:lnTo>
                    <a:pt x="76581" y="457593"/>
                  </a:lnTo>
                  <a:lnTo>
                    <a:pt x="79756" y="461149"/>
                  </a:lnTo>
                  <a:lnTo>
                    <a:pt x="82931" y="463054"/>
                  </a:lnTo>
                  <a:lnTo>
                    <a:pt x="87642" y="464832"/>
                  </a:lnTo>
                  <a:lnTo>
                    <a:pt x="91440" y="465709"/>
                  </a:lnTo>
                  <a:lnTo>
                    <a:pt x="95377" y="465709"/>
                  </a:lnTo>
                  <a:lnTo>
                    <a:pt x="99326" y="463943"/>
                  </a:lnTo>
                  <a:lnTo>
                    <a:pt x="103251" y="462038"/>
                  </a:lnTo>
                  <a:lnTo>
                    <a:pt x="107188" y="460260"/>
                  </a:lnTo>
                  <a:lnTo>
                    <a:pt x="143891" y="426593"/>
                  </a:lnTo>
                  <a:lnTo>
                    <a:pt x="152527" y="431165"/>
                  </a:lnTo>
                  <a:lnTo>
                    <a:pt x="161163" y="436638"/>
                  </a:lnTo>
                  <a:lnTo>
                    <a:pt x="170434" y="440182"/>
                  </a:lnTo>
                  <a:lnTo>
                    <a:pt x="179832" y="443865"/>
                  </a:lnTo>
                  <a:lnTo>
                    <a:pt x="185293" y="497586"/>
                  </a:lnTo>
                  <a:lnTo>
                    <a:pt x="186067" y="502043"/>
                  </a:lnTo>
                  <a:lnTo>
                    <a:pt x="204101" y="521220"/>
                  </a:lnTo>
                  <a:lnTo>
                    <a:pt x="208026" y="521220"/>
                  </a:lnTo>
                  <a:lnTo>
                    <a:pt x="239268" y="521220"/>
                  </a:lnTo>
                  <a:lnTo>
                    <a:pt x="243217" y="521220"/>
                  </a:lnTo>
                  <a:lnTo>
                    <a:pt x="247904" y="519442"/>
                  </a:lnTo>
                  <a:lnTo>
                    <a:pt x="267474" y="443865"/>
                  </a:lnTo>
                  <a:lnTo>
                    <a:pt x="276860" y="440182"/>
                  </a:lnTo>
                  <a:lnTo>
                    <a:pt x="286143" y="436638"/>
                  </a:lnTo>
                  <a:lnTo>
                    <a:pt x="295529" y="431165"/>
                  </a:lnTo>
                  <a:lnTo>
                    <a:pt x="304177" y="426593"/>
                  </a:lnTo>
                  <a:lnTo>
                    <a:pt x="340868" y="460260"/>
                  </a:lnTo>
                  <a:lnTo>
                    <a:pt x="344043" y="462038"/>
                  </a:lnTo>
                  <a:lnTo>
                    <a:pt x="347980" y="463943"/>
                  </a:lnTo>
                  <a:lnTo>
                    <a:pt x="351917" y="465709"/>
                  </a:lnTo>
                  <a:lnTo>
                    <a:pt x="356616" y="465709"/>
                  </a:lnTo>
                  <a:lnTo>
                    <a:pt x="393319" y="432066"/>
                  </a:lnTo>
                  <a:lnTo>
                    <a:pt x="399542" y="414782"/>
                  </a:lnTo>
                  <a:lnTo>
                    <a:pt x="399542" y="410222"/>
                  </a:lnTo>
                  <a:lnTo>
                    <a:pt x="398780" y="405650"/>
                  </a:lnTo>
                  <a:lnTo>
                    <a:pt x="397268" y="401193"/>
                  </a:lnTo>
                  <a:lnTo>
                    <a:pt x="394843" y="396633"/>
                  </a:lnTo>
                  <a:lnTo>
                    <a:pt x="366026" y="353834"/>
                  </a:lnTo>
                  <a:lnTo>
                    <a:pt x="370713" y="343801"/>
                  </a:lnTo>
                  <a:lnTo>
                    <a:pt x="374535" y="332879"/>
                  </a:lnTo>
                  <a:lnTo>
                    <a:pt x="378460" y="322961"/>
                  </a:lnTo>
                  <a:lnTo>
                    <a:pt x="380746" y="312051"/>
                  </a:lnTo>
                  <a:lnTo>
                    <a:pt x="427736" y="305701"/>
                  </a:lnTo>
                  <a:lnTo>
                    <a:pt x="448068" y="278384"/>
                  </a:lnTo>
                  <a:lnTo>
                    <a:pt x="448068" y="242836"/>
                  </a:lnTo>
                  <a:lnTo>
                    <a:pt x="447294" y="238252"/>
                  </a:lnTo>
                  <a:lnTo>
                    <a:pt x="446532" y="232918"/>
                  </a:lnTo>
                  <a:lnTo>
                    <a:pt x="444119" y="229247"/>
                  </a:lnTo>
                  <a:lnTo>
                    <a:pt x="441833" y="224675"/>
                  </a:lnTo>
                  <a:lnTo>
                    <a:pt x="438658" y="222008"/>
                  </a:lnTo>
                  <a:lnTo>
                    <a:pt x="435483" y="219202"/>
                  </a:lnTo>
                  <a:lnTo>
                    <a:pt x="431685" y="217436"/>
                  </a:lnTo>
                  <a:lnTo>
                    <a:pt x="427736" y="215531"/>
                  </a:lnTo>
                  <a:close/>
                </a:path>
              </a:pathLst>
            </a:custGeom>
            <a:ln w="253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78132" y="1651749"/>
              <a:ext cx="170942" cy="1955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" y="37634"/>
            <a:ext cx="10692130" cy="7516495"/>
            <a:chOff x="0" y="37630"/>
            <a:chExt cx="10692130" cy="7516495"/>
          </a:xfrm>
        </p:grpSpPr>
        <p:sp>
          <p:nvSpPr>
            <p:cNvPr id="3" name="object 3"/>
            <p:cNvSpPr/>
            <p:nvPr/>
          </p:nvSpPr>
          <p:spPr>
            <a:xfrm>
              <a:off x="0" y="37630"/>
              <a:ext cx="10692130" cy="7516495"/>
            </a:xfrm>
            <a:custGeom>
              <a:avLst/>
              <a:gdLst/>
              <a:ahLst/>
              <a:cxnLst/>
              <a:rect l="l" t="t" r="r" b="b"/>
              <a:pathLst>
                <a:path w="10692130" h="7516495">
                  <a:moveTo>
                    <a:pt x="10692003" y="0"/>
                  </a:moveTo>
                  <a:lnTo>
                    <a:pt x="0" y="0"/>
                  </a:lnTo>
                  <a:lnTo>
                    <a:pt x="0" y="7516063"/>
                  </a:lnTo>
                  <a:lnTo>
                    <a:pt x="10692003" y="7516063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3032" y="866254"/>
              <a:ext cx="927861" cy="32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6533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50" y="397637"/>
                  </a:lnTo>
                  <a:lnTo>
                    <a:pt x="110267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21" y="416081"/>
                  </a:lnTo>
                  <a:lnTo>
                    <a:pt x="360091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1717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66948" y="781375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17003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07"/>
                  </a:lnTo>
                  <a:lnTo>
                    <a:pt x="500142" y="109468"/>
                  </a:lnTo>
                  <a:lnTo>
                    <a:pt x="524800" y="148360"/>
                  </a:lnTo>
                  <a:lnTo>
                    <a:pt x="545795" y="191829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3" y="506893"/>
                  </a:lnTo>
                  <a:lnTo>
                    <a:pt x="564525" y="556162"/>
                  </a:lnTo>
                  <a:lnTo>
                    <a:pt x="548820" y="602266"/>
                  </a:lnTo>
                  <a:lnTo>
                    <a:pt x="529349" y="644729"/>
                  </a:lnTo>
                  <a:lnTo>
                    <a:pt x="506437" y="683074"/>
                  </a:lnTo>
                  <a:lnTo>
                    <a:pt x="480406" y="716825"/>
                  </a:lnTo>
                  <a:lnTo>
                    <a:pt x="451580" y="745507"/>
                  </a:lnTo>
                  <a:lnTo>
                    <a:pt x="420279" y="768644"/>
                  </a:lnTo>
                  <a:lnTo>
                    <a:pt x="351551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226" y="75856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5" y="53221"/>
                  </a:lnTo>
                  <a:lnTo>
                    <a:pt x="166958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8" y="879"/>
                  </a:lnTo>
                  <a:lnTo>
                    <a:pt x="180310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5" y="830680"/>
                  </a:lnTo>
                  <a:lnTo>
                    <a:pt x="428560" y="814364"/>
                  </a:lnTo>
                  <a:lnTo>
                    <a:pt x="462771" y="792242"/>
                  </a:lnTo>
                  <a:lnTo>
                    <a:pt x="494634" y="764730"/>
                  </a:lnTo>
                  <a:lnTo>
                    <a:pt x="523852" y="732244"/>
                  </a:lnTo>
                  <a:lnTo>
                    <a:pt x="550132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1" y="187119"/>
                  </a:lnTo>
                  <a:lnTo>
                    <a:pt x="570395" y="141474"/>
                  </a:lnTo>
                  <a:lnTo>
                    <a:pt x="546266" y="99806"/>
                  </a:lnTo>
                  <a:lnTo>
                    <a:pt x="518783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547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4" y="80400"/>
                  </a:lnTo>
                  <a:lnTo>
                    <a:pt x="43598" y="124938"/>
                  </a:lnTo>
                  <a:lnTo>
                    <a:pt x="71473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8772" y="218306"/>
                  </a:lnTo>
                  <a:lnTo>
                    <a:pt x="141147" y="219513"/>
                  </a:lnTo>
                  <a:lnTo>
                    <a:pt x="141935" y="219932"/>
                  </a:lnTo>
                  <a:lnTo>
                    <a:pt x="142773" y="220338"/>
                  </a:lnTo>
                  <a:lnTo>
                    <a:pt x="160455" y="227918"/>
                  </a:lnTo>
                  <a:lnTo>
                    <a:pt x="178642" y="233437"/>
                  </a:lnTo>
                  <a:lnTo>
                    <a:pt x="197303" y="236810"/>
                  </a:lnTo>
                  <a:lnTo>
                    <a:pt x="216382" y="237953"/>
                  </a:lnTo>
                  <a:lnTo>
                    <a:pt x="257953" y="232461"/>
                  </a:lnTo>
                  <a:lnTo>
                    <a:pt x="297146" y="216622"/>
                  </a:lnTo>
                  <a:lnTo>
                    <a:pt x="333327" y="191388"/>
                  </a:lnTo>
                  <a:lnTo>
                    <a:pt x="365861" y="157714"/>
                  </a:lnTo>
                  <a:lnTo>
                    <a:pt x="365658" y="157714"/>
                  </a:lnTo>
                  <a:lnTo>
                    <a:pt x="385647" y="130084"/>
                  </a:lnTo>
                  <a:lnTo>
                    <a:pt x="403393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0" y="59137"/>
                  </a:lnTo>
                  <a:lnTo>
                    <a:pt x="219836" y="56457"/>
                  </a:lnTo>
                  <a:lnTo>
                    <a:pt x="213867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6"/>
                  </a:lnTo>
                  <a:lnTo>
                    <a:pt x="225170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45706" y="1182014"/>
              <a:ext cx="194536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211839" y="2330264"/>
            <a:ext cx="560959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10" dirty="0">
                <a:solidFill>
                  <a:srgbClr val="057F90"/>
                </a:solidFill>
              </a:rPr>
              <a:t>Balance Mendoza </a:t>
            </a:r>
            <a:r>
              <a:rPr spc="-114" dirty="0">
                <a:solidFill>
                  <a:srgbClr val="057F90"/>
                </a:solidFill>
              </a:rPr>
              <a:t>Activa</a:t>
            </a:r>
            <a:r>
              <a:rPr spc="-600" dirty="0">
                <a:solidFill>
                  <a:srgbClr val="057F90"/>
                </a:solidFill>
              </a:rPr>
              <a:t> </a:t>
            </a:r>
            <a:r>
              <a:rPr spc="-720" dirty="0">
                <a:solidFill>
                  <a:srgbClr val="057F90"/>
                </a:solidFill>
              </a:rPr>
              <a:t>I</a:t>
            </a:r>
          </a:p>
        </p:txBody>
      </p:sp>
      <p:sp>
        <p:nvSpPr>
          <p:cNvPr id="12" name="object 12"/>
          <p:cNvSpPr/>
          <p:nvPr/>
        </p:nvSpPr>
        <p:spPr>
          <a:xfrm>
            <a:off x="1224239" y="3588956"/>
            <a:ext cx="3447929" cy="24079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88159" y="5664381"/>
            <a:ext cx="1239520" cy="182833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100" b="1" spc="-6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100" b="1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b="1" spc="-75" dirty="0">
                <a:solidFill>
                  <a:srgbClr val="FFFFFF"/>
                </a:solidFill>
                <a:latin typeface="Verdana"/>
                <a:cs typeface="Verdana"/>
              </a:rPr>
              <a:t>FISCAL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2954" y="4001963"/>
            <a:ext cx="731520" cy="182833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100" b="1" spc="-4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b="1" spc="-3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b="1" spc="1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b="1" spc="-4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b="1" spc="-20" dirty="0">
                <a:solidFill>
                  <a:srgbClr val="FFFFFF"/>
                </a:solidFill>
                <a:latin typeface="Verdana"/>
                <a:cs typeface="Verdana"/>
              </a:rPr>
              <a:t>NCE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26847" y="4831655"/>
            <a:ext cx="991869" cy="182833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100" b="1" spc="-65" dirty="0">
                <a:solidFill>
                  <a:srgbClr val="FFFFFF"/>
                </a:solidFill>
                <a:latin typeface="Verdana"/>
                <a:cs typeface="Verdana"/>
              </a:rPr>
              <a:t>OPERATORIA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6974" y="4417115"/>
            <a:ext cx="618490" cy="182833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100" b="1" spc="-35" dirty="0">
                <a:solidFill>
                  <a:srgbClr val="FFFFFF"/>
                </a:solidFill>
                <a:latin typeface="Verdana"/>
                <a:cs typeface="Verdana"/>
              </a:rPr>
              <a:t>PLAZOS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44750" y="5248342"/>
            <a:ext cx="920750" cy="182833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100" b="1" spc="-60" dirty="0">
                <a:solidFill>
                  <a:srgbClr val="FFFFFF"/>
                </a:solidFill>
                <a:latin typeface="Verdana"/>
                <a:cs typeface="Verdana"/>
              </a:rPr>
              <a:t>BILLETERAS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83967" y="3914394"/>
            <a:ext cx="4927600" cy="1014102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2692">
              <a:spcBef>
                <a:spcPts val="95"/>
              </a:spcBef>
            </a:pP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Utilización</a:t>
            </a:r>
            <a:r>
              <a:rPr sz="1400" spc="-5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por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Verdana"/>
                <a:cs typeface="Verdana"/>
              </a:rPr>
              <a:t>parte</a:t>
            </a:r>
            <a:r>
              <a:rPr sz="1400" spc="-6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de</a:t>
            </a:r>
            <a:r>
              <a:rPr sz="1400" spc="-11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Verdana"/>
                <a:cs typeface="Verdana"/>
              </a:rPr>
              <a:t>los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mas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informados</a:t>
            </a:r>
            <a:r>
              <a:rPr sz="1400" spc="-8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en</a:t>
            </a:r>
            <a:r>
              <a:rPr sz="1400" spc="-12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su</a:t>
            </a:r>
            <a:r>
              <a:rPr sz="1400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inicio</a:t>
            </a:r>
            <a:endParaRPr sz="1400" dirty="0">
              <a:latin typeface="Verdana"/>
              <a:cs typeface="Verdana"/>
            </a:endParaRPr>
          </a:p>
          <a:p>
            <a:pPr marL="12692" marR="753425">
              <a:lnSpc>
                <a:spcPts val="3000"/>
              </a:lnSpc>
              <a:spcBef>
                <a:spcPts val="70"/>
              </a:spcBef>
            </a:pP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Demoras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promedio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Verdana"/>
                <a:cs typeface="Verdana"/>
              </a:rPr>
              <a:t>estabilizadas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en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dos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meses  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Funcionamiento</a:t>
            </a:r>
            <a:r>
              <a:rPr sz="1400" spc="-14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Verdana"/>
                <a:cs typeface="Verdana"/>
              </a:rPr>
              <a:t>operativo</a:t>
            </a:r>
            <a:r>
              <a:rPr sz="1400" spc="-14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superó</a:t>
            </a:r>
            <a:r>
              <a:rPr sz="1400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Verdana"/>
                <a:cs typeface="Verdana"/>
              </a:rPr>
              <a:t>expectativas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3963" y="5119095"/>
            <a:ext cx="3432810" cy="227909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>
              <a:spcBef>
                <a:spcPts val="90"/>
              </a:spcBef>
            </a:pP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Mecanismo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Verdana"/>
                <a:cs typeface="Verdana"/>
              </a:rPr>
              <a:t>billeteras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toma</a:t>
            </a:r>
            <a:r>
              <a:rPr sz="1400" spc="-15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impulso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83963" y="5567773"/>
            <a:ext cx="4617720" cy="227909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>
              <a:spcBef>
                <a:spcPts val="90"/>
              </a:spcBef>
            </a:pP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Buenas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perspectivas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45" dirty="0">
                <a:solidFill>
                  <a:srgbClr val="231F20"/>
                </a:solidFill>
                <a:latin typeface="Verdana"/>
                <a:cs typeface="Verdana"/>
              </a:rPr>
              <a:t>con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utilización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crédito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ﬁscal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85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42" y="0"/>
                  </a:moveTo>
                  <a:lnTo>
                    <a:pt x="197124" y="4609"/>
                  </a:lnTo>
                  <a:lnTo>
                    <a:pt x="160950" y="17952"/>
                  </a:lnTo>
                  <a:lnTo>
                    <a:pt x="127207" y="39299"/>
                  </a:lnTo>
                  <a:lnTo>
                    <a:pt x="96382" y="67921"/>
                  </a:lnTo>
                  <a:lnTo>
                    <a:pt x="68962" y="103089"/>
                  </a:lnTo>
                  <a:lnTo>
                    <a:pt x="45435" y="144072"/>
                  </a:lnTo>
                  <a:lnTo>
                    <a:pt x="26288" y="190143"/>
                  </a:lnTo>
                  <a:lnTo>
                    <a:pt x="12008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190" y="368325"/>
                  </a:lnTo>
                  <a:lnTo>
                    <a:pt x="35737" y="397649"/>
                  </a:lnTo>
                  <a:lnTo>
                    <a:pt x="110253" y="409082"/>
                  </a:lnTo>
                  <a:lnTo>
                    <a:pt x="163637" y="416080"/>
                  </a:lnTo>
                  <a:lnTo>
                    <a:pt x="200571" y="418109"/>
                  </a:lnTo>
                  <a:lnTo>
                    <a:pt x="210438" y="416890"/>
                  </a:lnTo>
                  <a:lnTo>
                    <a:pt x="219595" y="415201"/>
                  </a:lnTo>
                  <a:lnTo>
                    <a:pt x="225844" y="411454"/>
                  </a:lnTo>
                  <a:lnTo>
                    <a:pt x="226440" y="399973"/>
                  </a:lnTo>
                  <a:lnTo>
                    <a:pt x="226466" y="277317"/>
                  </a:lnTo>
                  <a:lnTo>
                    <a:pt x="227558" y="275678"/>
                  </a:lnTo>
                  <a:lnTo>
                    <a:pt x="244017" y="281660"/>
                  </a:lnTo>
                  <a:lnTo>
                    <a:pt x="244017" y="399503"/>
                  </a:lnTo>
                  <a:lnTo>
                    <a:pt x="244474" y="411340"/>
                  </a:lnTo>
                  <a:lnTo>
                    <a:pt x="250774" y="415150"/>
                  </a:lnTo>
                  <a:lnTo>
                    <a:pt x="266242" y="417766"/>
                  </a:lnTo>
                  <a:lnTo>
                    <a:pt x="271856" y="418287"/>
                  </a:lnTo>
                  <a:lnTo>
                    <a:pt x="306797" y="416088"/>
                  </a:lnTo>
                  <a:lnTo>
                    <a:pt x="360070" y="409106"/>
                  </a:lnTo>
                  <a:lnTo>
                    <a:pt x="434378" y="397687"/>
                  </a:lnTo>
                  <a:lnTo>
                    <a:pt x="469925" y="375920"/>
                  </a:lnTo>
                  <a:lnTo>
                    <a:pt x="470509" y="359740"/>
                  </a:lnTo>
                  <a:lnTo>
                    <a:pt x="470509" y="351586"/>
                  </a:lnTo>
                  <a:lnTo>
                    <a:pt x="467424" y="294629"/>
                  </a:lnTo>
                  <a:lnTo>
                    <a:pt x="458495" y="240572"/>
                  </a:lnTo>
                  <a:lnTo>
                    <a:pt x="444210" y="190143"/>
                  </a:lnTo>
                  <a:lnTo>
                    <a:pt x="425057" y="144072"/>
                  </a:lnTo>
                  <a:lnTo>
                    <a:pt x="401524" y="103089"/>
                  </a:lnTo>
                  <a:lnTo>
                    <a:pt x="374099" y="67921"/>
                  </a:lnTo>
                  <a:lnTo>
                    <a:pt x="343271" y="39299"/>
                  </a:lnTo>
                  <a:lnTo>
                    <a:pt x="309526" y="17952"/>
                  </a:lnTo>
                  <a:lnTo>
                    <a:pt x="273354" y="4609"/>
                  </a:lnTo>
                  <a:lnTo>
                    <a:pt x="235242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0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1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4" y="454928"/>
                  </a:lnTo>
                  <a:lnTo>
                    <a:pt x="576156" y="506886"/>
                  </a:lnTo>
                  <a:lnTo>
                    <a:pt x="564538" y="556155"/>
                  </a:lnTo>
                  <a:lnTo>
                    <a:pt x="548832" y="602258"/>
                  </a:lnTo>
                  <a:lnTo>
                    <a:pt x="529361" y="644719"/>
                  </a:lnTo>
                  <a:lnTo>
                    <a:pt x="506449" y="683062"/>
                  </a:lnTo>
                  <a:lnTo>
                    <a:pt x="480417" y="716812"/>
                  </a:lnTo>
                  <a:lnTo>
                    <a:pt x="451588" y="745492"/>
                  </a:lnTo>
                  <a:lnTo>
                    <a:pt x="420287" y="768628"/>
                  </a:lnTo>
                  <a:lnTo>
                    <a:pt x="351554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93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6" y="509762"/>
                  </a:lnTo>
                  <a:lnTo>
                    <a:pt x="21193" y="560881"/>
                  </a:lnTo>
                  <a:lnTo>
                    <a:pt x="36889" y="609106"/>
                  </a:lnTo>
                  <a:lnTo>
                    <a:pt x="56409" y="654019"/>
                  </a:lnTo>
                  <a:lnTo>
                    <a:pt x="79457" y="695206"/>
                  </a:lnTo>
                  <a:lnTo>
                    <a:pt x="105739" y="732251"/>
                  </a:lnTo>
                  <a:lnTo>
                    <a:pt x="134959" y="764737"/>
                  </a:lnTo>
                  <a:lnTo>
                    <a:pt x="166822" y="792249"/>
                  </a:lnTo>
                  <a:lnTo>
                    <a:pt x="201032" y="814371"/>
                  </a:lnTo>
                  <a:lnTo>
                    <a:pt x="237294" y="830687"/>
                  </a:lnTo>
                  <a:lnTo>
                    <a:pt x="275313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3" y="830687"/>
                  </a:lnTo>
                  <a:lnTo>
                    <a:pt x="428567" y="814371"/>
                  </a:lnTo>
                  <a:lnTo>
                    <a:pt x="462778" y="792249"/>
                  </a:lnTo>
                  <a:lnTo>
                    <a:pt x="494641" y="764737"/>
                  </a:lnTo>
                  <a:lnTo>
                    <a:pt x="523860" y="732251"/>
                  </a:lnTo>
                  <a:lnTo>
                    <a:pt x="550140" y="695206"/>
                  </a:lnTo>
                  <a:lnTo>
                    <a:pt x="573187" y="654019"/>
                  </a:lnTo>
                  <a:lnTo>
                    <a:pt x="592705" y="609106"/>
                  </a:lnTo>
                  <a:lnTo>
                    <a:pt x="608399" y="560881"/>
                  </a:lnTo>
                  <a:lnTo>
                    <a:pt x="619975" y="509762"/>
                  </a:lnTo>
                  <a:lnTo>
                    <a:pt x="627137" y="456163"/>
                  </a:lnTo>
                  <a:lnTo>
                    <a:pt x="629589" y="400501"/>
                  </a:lnTo>
                  <a:lnTo>
                    <a:pt x="627009" y="343434"/>
                  </a:lnTo>
                  <a:lnTo>
                    <a:pt x="619482" y="288550"/>
                  </a:lnTo>
                  <a:lnTo>
                    <a:pt x="607326" y="236297"/>
                  </a:lnTo>
                  <a:lnTo>
                    <a:pt x="590860" y="187125"/>
                  </a:lnTo>
                  <a:lnTo>
                    <a:pt x="570403" y="141480"/>
                  </a:lnTo>
                  <a:lnTo>
                    <a:pt x="546274" y="99813"/>
                  </a:lnTo>
                  <a:lnTo>
                    <a:pt x="518791" y="62571"/>
                  </a:lnTo>
                  <a:lnTo>
                    <a:pt x="488274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00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56" y="80390"/>
                  </a:lnTo>
                  <a:lnTo>
                    <a:pt x="43606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7" y="232458"/>
                  </a:lnTo>
                  <a:lnTo>
                    <a:pt x="297164" y="216618"/>
                  </a:lnTo>
                  <a:lnTo>
                    <a:pt x="333345" y="191385"/>
                  </a:lnTo>
                  <a:lnTo>
                    <a:pt x="365874" y="157711"/>
                  </a:lnTo>
                  <a:lnTo>
                    <a:pt x="365671" y="157711"/>
                  </a:lnTo>
                  <a:lnTo>
                    <a:pt x="385658" y="130079"/>
                  </a:lnTo>
                  <a:lnTo>
                    <a:pt x="403401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5" y="18430"/>
                  </a:lnTo>
                  <a:lnTo>
                    <a:pt x="206946" y="7241"/>
                  </a:lnTo>
                  <a:lnTo>
                    <a:pt x="200698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8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4" y="1914"/>
                  </a:lnTo>
                  <a:lnTo>
                    <a:pt x="261238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3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308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637844" y="3503363"/>
            <a:ext cx="538543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210" dirty="0"/>
              <a:t>MAQUINARIA</a:t>
            </a:r>
            <a:r>
              <a:rPr spc="-320" dirty="0"/>
              <a:t> </a:t>
            </a:r>
            <a:r>
              <a:rPr spc="-170" dirty="0"/>
              <a:t>AGRÍCOLA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792690" y="4211231"/>
            <a:ext cx="4899025" cy="2092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084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15" dirty="0">
                <a:solidFill>
                  <a:srgbClr val="FDB614"/>
                </a:solidFill>
                <a:latin typeface="Verdana"/>
                <a:cs typeface="Verdana"/>
              </a:rPr>
              <a:t>400.000.000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200" dirty="0">
              <a:latin typeface="Verdana"/>
              <a:cs typeface="Verdana"/>
            </a:endParaRPr>
          </a:p>
          <a:p>
            <a:pPr marR="38084" algn="ctr"/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Incorporación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maquinaria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agrícola,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creación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endParaRPr sz="1400" dirty="0">
              <a:latin typeface="Verdana"/>
              <a:cs typeface="Verdana"/>
            </a:endParaRPr>
          </a:p>
          <a:p>
            <a:pPr marR="38084" algn="ctr">
              <a:spcBef>
                <a:spcPts val="819"/>
              </a:spcBef>
            </a:pP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fortalecimiento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Centros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Servicios.</a:t>
            </a:r>
            <a:endParaRPr sz="1400" dirty="0">
              <a:latin typeface="Verdana"/>
              <a:cs typeface="Verdana"/>
            </a:endParaRPr>
          </a:p>
          <a:p>
            <a:pPr marL="1051114" marR="1089833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DB614"/>
                </a:solidFill>
                <a:latin typeface="Verdana"/>
                <a:cs typeface="Verdana"/>
              </a:rPr>
              <a:t>15.000.000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39639" y="1459932"/>
            <a:ext cx="668020" cy="601345"/>
            <a:chOff x="5139639" y="1459928"/>
            <a:chExt cx="668020" cy="601345"/>
          </a:xfrm>
        </p:grpSpPr>
        <p:sp>
          <p:nvSpPr>
            <p:cNvPr id="16" name="object 16"/>
            <p:cNvSpPr/>
            <p:nvPr/>
          </p:nvSpPr>
          <p:spPr>
            <a:xfrm>
              <a:off x="5493791" y="1782483"/>
              <a:ext cx="218516" cy="21851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39639" y="1459928"/>
              <a:ext cx="668020" cy="601345"/>
            </a:xfrm>
            <a:custGeom>
              <a:avLst/>
              <a:gdLst/>
              <a:ahLst/>
              <a:cxnLst/>
              <a:rect l="l" t="t" r="r" b="b"/>
              <a:pathLst>
                <a:path w="668020" h="601344">
                  <a:moveTo>
                    <a:pt x="293890" y="99872"/>
                  </a:moveTo>
                  <a:lnTo>
                    <a:pt x="273316" y="99872"/>
                  </a:lnTo>
                  <a:lnTo>
                    <a:pt x="233387" y="247332"/>
                  </a:lnTo>
                  <a:lnTo>
                    <a:pt x="54571" y="247332"/>
                  </a:lnTo>
                  <a:lnTo>
                    <a:pt x="15984" y="263304"/>
                  </a:lnTo>
                  <a:lnTo>
                    <a:pt x="64" y="301558"/>
                  </a:lnTo>
                  <a:lnTo>
                    <a:pt x="0" y="488314"/>
                  </a:lnTo>
                  <a:lnTo>
                    <a:pt x="8868" y="532147"/>
                  </a:lnTo>
                  <a:lnTo>
                    <a:pt x="33040" y="567978"/>
                  </a:lnTo>
                  <a:lnTo>
                    <a:pt x="68863" y="592156"/>
                  </a:lnTo>
                  <a:lnTo>
                    <a:pt x="112687" y="601027"/>
                  </a:lnTo>
                  <a:lnTo>
                    <a:pt x="154328" y="593052"/>
                  </a:lnTo>
                  <a:lnTo>
                    <a:pt x="173112" y="581202"/>
                  </a:lnTo>
                  <a:lnTo>
                    <a:pt x="112687" y="581202"/>
                  </a:lnTo>
                  <a:lnTo>
                    <a:pt x="76578" y="573889"/>
                  </a:lnTo>
                  <a:lnTo>
                    <a:pt x="47051" y="553961"/>
                  </a:lnTo>
                  <a:lnTo>
                    <a:pt x="27124" y="524431"/>
                  </a:lnTo>
                  <a:lnTo>
                    <a:pt x="19811" y="488314"/>
                  </a:lnTo>
                  <a:lnTo>
                    <a:pt x="19811" y="488162"/>
                  </a:lnTo>
                  <a:lnTo>
                    <a:pt x="27174" y="452098"/>
                  </a:lnTo>
                  <a:lnTo>
                    <a:pt x="45798" y="424560"/>
                  </a:lnTo>
                  <a:lnTo>
                    <a:pt x="19811" y="424560"/>
                  </a:lnTo>
                  <a:lnTo>
                    <a:pt x="19881" y="301558"/>
                  </a:lnTo>
                  <a:lnTo>
                    <a:pt x="54571" y="267157"/>
                  </a:lnTo>
                  <a:lnTo>
                    <a:pt x="250901" y="267157"/>
                  </a:lnTo>
                  <a:lnTo>
                    <a:pt x="250901" y="258559"/>
                  </a:lnTo>
                  <a:lnTo>
                    <a:pt x="293890" y="99872"/>
                  </a:lnTo>
                  <a:close/>
                </a:path>
                <a:path w="668020" h="601344">
                  <a:moveTo>
                    <a:pt x="331639" y="498233"/>
                  </a:moveTo>
                  <a:lnTo>
                    <a:pt x="307797" y="498233"/>
                  </a:lnTo>
                  <a:lnTo>
                    <a:pt x="333219" y="539771"/>
                  </a:lnTo>
                  <a:lnTo>
                    <a:pt x="369155" y="572276"/>
                  </a:lnTo>
                  <a:lnTo>
                    <a:pt x="413319" y="593458"/>
                  </a:lnTo>
                  <a:lnTo>
                    <a:pt x="463422" y="601027"/>
                  </a:lnTo>
                  <a:lnTo>
                    <a:pt x="506814" y="595387"/>
                  </a:lnTo>
                  <a:lnTo>
                    <a:pt x="541713" y="581202"/>
                  </a:lnTo>
                  <a:lnTo>
                    <a:pt x="463422" y="581202"/>
                  </a:lnTo>
                  <a:lnTo>
                    <a:pt x="416256" y="573574"/>
                  </a:lnTo>
                  <a:lnTo>
                    <a:pt x="375257" y="552341"/>
                  </a:lnTo>
                  <a:lnTo>
                    <a:pt x="342903" y="519985"/>
                  </a:lnTo>
                  <a:lnTo>
                    <a:pt x="331639" y="498233"/>
                  </a:lnTo>
                  <a:close/>
                </a:path>
                <a:path w="668020" h="601344">
                  <a:moveTo>
                    <a:pt x="173139" y="395439"/>
                  </a:moveTo>
                  <a:lnTo>
                    <a:pt x="112687" y="395439"/>
                  </a:lnTo>
                  <a:lnTo>
                    <a:pt x="148808" y="402750"/>
                  </a:lnTo>
                  <a:lnTo>
                    <a:pt x="178338" y="422675"/>
                  </a:lnTo>
                  <a:lnTo>
                    <a:pt x="198263" y="452200"/>
                  </a:lnTo>
                  <a:lnTo>
                    <a:pt x="205574" y="488314"/>
                  </a:lnTo>
                  <a:lnTo>
                    <a:pt x="198263" y="524436"/>
                  </a:lnTo>
                  <a:lnTo>
                    <a:pt x="178338" y="553966"/>
                  </a:lnTo>
                  <a:lnTo>
                    <a:pt x="148808" y="573891"/>
                  </a:lnTo>
                  <a:lnTo>
                    <a:pt x="112687" y="581202"/>
                  </a:lnTo>
                  <a:lnTo>
                    <a:pt x="173112" y="581202"/>
                  </a:lnTo>
                  <a:lnTo>
                    <a:pt x="188975" y="571195"/>
                  </a:lnTo>
                  <a:lnTo>
                    <a:pt x="213546" y="538555"/>
                  </a:lnTo>
                  <a:lnTo>
                    <a:pt x="224955" y="498233"/>
                  </a:lnTo>
                  <a:lnTo>
                    <a:pt x="331639" y="498233"/>
                  </a:lnTo>
                  <a:lnTo>
                    <a:pt x="321673" y="478986"/>
                  </a:lnTo>
                  <a:lnTo>
                    <a:pt x="321577" y="478396"/>
                  </a:lnTo>
                  <a:lnTo>
                    <a:pt x="224955" y="478396"/>
                  </a:lnTo>
                  <a:lnTo>
                    <a:pt x="213556" y="438074"/>
                  </a:lnTo>
                  <a:lnTo>
                    <a:pt x="188985" y="405434"/>
                  </a:lnTo>
                  <a:lnTo>
                    <a:pt x="173139" y="395439"/>
                  </a:lnTo>
                  <a:close/>
                </a:path>
                <a:path w="668020" h="601344">
                  <a:moveTo>
                    <a:pt x="541771" y="282460"/>
                  </a:moveTo>
                  <a:lnTo>
                    <a:pt x="463422" y="282460"/>
                  </a:lnTo>
                  <a:lnTo>
                    <a:pt x="510581" y="290086"/>
                  </a:lnTo>
                  <a:lnTo>
                    <a:pt x="551574" y="311313"/>
                  </a:lnTo>
                  <a:lnTo>
                    <a:pt x="583922" y="343664"/>
                  </a:lnTo>
                  <a:lnTo>
                    <a:pt x="605148" y="384660"/>
                  </a:lnTo>
                  <a:lnTo>
                    <a:pt x="612774" y="431825"/>
                  </a:lnTo>
                  <a:lnTo>
                    <a:pt x="605148" y="478986"/>
                  </a:lnTo>
                  <a:lnTo>
                    <a:pt x="583922" y="519985"/>
                  </a:lnTo>
                  <a:lnTo>
                    <a:pt x="551574" y="552341"/>
                  </a:lnTo>
                  <a:lnTo>
                    <a:pt x="510581" y="573574"/>
                  </a:lnTo>
                  <a:lnTo>
                    <a:pt x="463422" y="581202"/>
                  </a:lnTo>
                  <a:lnTo>
                    <a:pt x="541713" y="581202"/>
                  </a:lnTo>
                  <a:lnTo>
                    <a:pt x="579675" y="554643"/>
                  </a:lnTo>
                  <a:lnTo>
                    <a:pt x="606233" y="522458"/>
                  </a:lnTo>
                  <a:lnTo>
                    <a:pt x="624266" y="484343"/>
                  </a:lnTo>
                  <a:lnTo>
                    <a:pt x="632320" y="441756"/>
                  </a:lnTo>
                  <a:lnTo>
                    <a:pt x="663105" y="441756"/>
                  </a:lnTo>
                  <a:lnTo>
                    <a:pt x="667537" y="437286"/>
                  </a:lnTo>
                  <a:lnTo>
                    <a:pt x="667537" y="431825"/>
                  </a:lnTo>
                  <a:lnTo>
                    <a:pt x="666239" y="421919"/>
                  </a:lnTo>
                  <a:lnTo>
                    <a:pt x="632320" y="421919"/>
                  </a:lnTo>
                  <a:lnTo>
                    <a:pt x="624275" y="379321"/>
                  </a:lnTo>
                  <a:lnTo>
                    <a:pt x="606244" y="341196"/>
                  </a:lnTo>
                  <a:lnTo>
                    <a:pt x="579685" y="309003"/>
                  </a:lnTo>
                  <a:lnTo>
                    <a:pt x="546056" y="284202"/>
                  </a:lnTo>
                  <a:lnTo>
                    <a:pt x="541771" y="282460"/>
                  </a:lnTo>
                  <a:close/>
                </a:path>
                <a:path w="668020" h="601344">
                  <a:moveTo>
                    <a:pt x="246456" y="386778"/>
                  </a:moveTo>
                  <a:lnTo>
                    <a:pt x="235496" y="386778"/>
                  </a:lnTo>
                  <a:lnTo>
                    <a:pt x="231051" y="391223"/>
                  </a:lnTo>
                  <a:lnTo>
                    <a:pt x="231051" y="478396"/>
                  </a:lnTo>
                  <a:lnTo>
                    <a:pt x="250901" y="478396"/>
                  </a:lnTo>
                  <a:lnTo>
                    <a:pt x="250901" y="391223"/>
                  </a:lnTo>
                  <a:lnTo>
                    <a:pt x="246456" y="386778"/>
                  </a:lnTo>
                  <a:close/>
                </a:path>
                <a:path w="668020" h="601344">
                  <a:moveTo>
                    <a:pt x="529386" y="117551"/>
                  </a:moveTo>
                  <a:lnTo>
                    <a:pt x="310527" y="117551"/>
                  </a:lnTo>
                  <a:lnTo>
                    <a:pt x="306616" y="120561"/>
                  </a:lnTo>
                  <a:lnTo>
                    <a:pt x="267868" y="263550"/>
                  </a:lnTo>
                  <a:lnTo>
                    <a:pt x="269303" y="267855"/>
                  </a:lnTo>
                  <a:lnTo>
                    <a:pt x="274510" y="271564"/>
                  </a:lnTo>
                  <a:lnTo>
                    <a:pt x="276593" y="272135"/>
                  </a:lnTo>
                  <a:lnTo>
                    <a:pt x="335711" y="272707"/>
                  </a:lnTo>
                  <a:lnTo>
                    <a:pt x="304132" y="304332"/>
                  </a:lnTo>
                  <a:lnTo>
                    <a:pt x="280050" y="342212"/>
                  </a:lnTo>
                  <a:lnTo>
                    <a:pt x="264699" y="385119"/>
                  </a:lnTo>
                  <a:lnTo>
                    <a:pt x="259308" y="431825"/>
                  </a:lnTo>
                  <a:lnTo>
                    <a:pt x="259308" y="478396"/>
                  </a:lnTo>
                  <a:lnTo>
                    <a:pt x="279120" y="478396"/>
                  </a:lnTo>
                  <a:lnTo>
                    <a:pt x="279120" y="431825"/>
                  </a:lnTo>
                  <a:lnTo>
                    <a:pt x="285715" y="382885"/>
                  </a:lnTo>
                  <a:lnTo>
                    <a:pt x="304319" y="338873"/>
                  </a:lnTo>
                  <a:lnTo>
                    <a:pt x="333162" y="301558"/>
                  </a:lnTo>
                  <a:lnTo>
                    <a:pt x="370486" y="272707"/>
                  </a:lnTo>
                  <a:lnTo>
                    <a:pt x="414484" y="254105"/>
                  </a:lnTo>
                  <a:lnTo>
                    <a:pt x="421489" y="253161"/>
                  </a:lnTo>
                  <a:lnTo>
                    <a:pt x="364807" y="253161"/>
                  </a:lnTo>
                  <a:lnTo>
                    <a:pt x="291426" y="252425"/>
                  </a:lnTo>
                  <a:lnTo>
                    <a:pt x="322579" y="137388"/>
                  </a:lnTo>
                  <a:lnTo>
                    <a:pt x="533819" y="137388"/>
                  </a:lnTo>
                  <a:lnTo>
                    <a:pt x="533819" y="121996"/>
                  </a:lnTo>
                  <a:lnTo>
                    <a:pt x="529386" y="117551"/>
                  </a:lnTo>
                  <a:close/>
                </a:path>
                <a:path w="668020" h="601344">
                  <a:moveTo>
                    <a:pt x="463422" y="262610"/>
                  </a:moveTo>
                  <a:lnTo>
                    <a:pt x="418494" y="268666"/>
                  </a:lnTo>
                  <a:lnTo>
                    <a:pt x="378088" y="285749"/>
                  </a:lnTo>
                  <a:lnTo>
                    <a:pt x="343830" y="312232"/>
                  </a:lnTo>
                  <a:lnTo>
                    <a:pt x="317346" y="346490"/>
                  </a:lnTo>
                  <a:lnTo>
                    <a:pt x="300263" y="386897"/>
                  </a:lnTo>
                  <a:lnTo>
                    <a:pt x="294208" y="431825"/>
                  </a:lnTo>
                  <a:lnTo>
                    <a:pt x="294631" y="443836"/>
                  </a:lnTo>
                  <a:lnTo>
                    <a:pt x="295881" y="455620"/>
                  </a:lnTo>
                  <a:lnTo>
                    <a:pt x="297926" y="467149"/>
                  </a:lnTo>
                  <a:lnTo>
                    <a:pt x="300735" y="478396"/>
                  </a:lnTo>
                  <a:lnTo>
                    <a:pt x="321577" y="478396"/>
                  </a:lnTo>
                  <a:lnTo>
                    <a:pt x="314045" y="431825"/>
                  </a:lnTo>
                  <a:lnTo>
                    <a:pt x="321673" y="384660"/>
                  </a:lnTo>
                  <a:lnTo>
                    <a:pt x="342903" y="343664"/>
                  </a:lnTo>
                  <a:lnTo>
                    <a:pt x="375257" y="311313"/>
                  </a:lnTo>
                  <a:lnTo>
                    <a:pt x="416256" y="290086"/>
                  </a:lnTo>
                  <a:lnTo>
                    <a:pt x="463422" y="282460"/>
                  </a:lnTo>
                  <a:lnTo>
                    <a:pt x="541771" y="282460"/>
                  </a:lnTo>
                  <a:lnTo>
                    <a:pt x="506816" y="268251"/>
                  </a:lnTo>
                  <a:lnTo>
                    <a:pt x="463422" y="262610"/>
                  </a:lnTo>
                  <a:close/>
                </a:path>
                <a:path w="668020" h="601344">
                  <a:moveTo>
                    <a:pt x="112687" y="375602"/>
                  </a:moveTo>
                  <a:lnTo>
                    <a:pt x="84807" y="379098"/>
                  </a:lnTo>
                  <a:lnTo>
                    <a:pt x="59453" y="389004"/>
                  </a:lnTo>
                  <a:lnTo>
                    <a:pt x="37497" y="404448"/>
                  </a:lnTo>
                  <a:lnTo>
                    <a:pt x="19811" y="424560"/>
                  </a:lnTo>
                  <a:lnTo>
                    <a:pt x="45798" y="424560"/>
                  </a:lnTo>
                  <a:lnTo>
                    <a:pt x="47109" y="422622"/>
                  </a:lnTo>
                  <a:lnTo>
                    <a:pt x="76613" y="402735"/>
                  </a:lnTo>
                  <a:lnTo>
                    <a:pt x="112687" y="395439"/>
                  </a:lnTo>
                  <a:lnTo>
                    <a:pt x="173139" y="395439"/>
                  </a:lnTo>
                  <a:lnTo>
                    <a:pt x="154331" y="383577"/>
                  </a:lnTo>
                  <a:lnTo>
                    <a:pt x="112687" y="375602"/>
                  </a:lnTo>
                  <a:close/>
                </a:path>
                <a:path w="668020" h="601344">
                  <a:moveTo>
                    <a:pt x="551114" y="247510"/>
                  </a:moveTo>
                  <a:lnTo>
                    <a:pt x="463422" y="247510"/>
                  </a:lnTo>
                  <a:lnTo>
                    <a:pt x="510827" y="253689"/>
                  </a:lnTo>
                  <a:lnTo>
                    <a:pt x="553674" y="271160"/>
                  </a:lnTo>
                  <a:lnTo>
                    <a:pt x="590362" y="298319"/>
                  </a:lnTo>
                  <a:lnTo>
                    <a:pt x="619288" y="333567"/>
                  </a:lnTo>
                  <a:lnTo>
                    <a:pt x="638850" y="375301"/>
                  </a:lnTo>
                  <a:lnTo>
                    <a:pt x="647445" y="421919"/>
                  </a:lnTo>
                  <a:lnTo>
                    <a:pt x="666239" y="421919"/>
                  </a:lnTo>
                  <a:lnTo>
                    <a:pt x="660624" y="379059"/>
                  </a:lnTo>
                  <a:lnTo>
                    <a:pt x="641084" y="331406"/>
                  </a:lnTo>
                  <a:lnTo>
                    <a:pt x="610717" y="290668"/>
                  </a:lnTo>
                  <a:lnTo>
                    <a:pt x="571322" y="258648"/>
                  </a:lnTo>
                  <a:lnTo>
                    <a:pt x="571322" y="247700"/>
                  </a:lnTo>
                  <a:lnTo>
                    <a:pt x="551510" y="247700"/>
                  </a:lnTo>
                  <a:lnTo>
                    <a:pt x="551114" y="247510"/>
                  </a:lnTo>
                  <a:close/>
                </a:path>
                <a:path w="668020" h="601344">
                  <a:moveTo>
                    <a:pt x="250901" y="267157"/>
                  </a:moveTo>
                  <a:lnTo>
                    <a:pt x="231076" y="267157"/>
                  </a:lnTo>
                  <a:lnTo>
                    <a:pt x="231076" y="355904"/>
                  </a:lnTo>
                  <a:lnTo>
                    <a:pt x="235521" y="360349"/>
                  </a:lnTo>
                  <a:lnTo>
                    <a:pt x="246456" y="360349"/>
                  </a:lnTo>
                  <a:lnTo>
                    <a:pt x="250901" y="355904"/>
                  </a:lnTo>
                  <a:lnTo>
                    <a:pt x="250901" y="267157"/>
                  </a:lnTo>
                  <a:close/>
                </a:path>
                <a:path w="668020" h="601344">
                  <a:moveTo>
                    <a:pt x="463422" y="227685"/>
                  </a:moveTo>
                  <a:lnTo>
                    <a:pt x="437048" y="229385"/>
                  </a:lnTo>
                  <a:lnTo>
                    <a:pt x="411676" y="234341"/>
                  </a:lnTo>
                  <a:lnTo>
                    <a:pt x="387524" y="242339"/>
                  </a:lnTo>
                  <a:lnTo>
                    <a:pt x="364807" y="253161"/>
                  </a:lnTo>
                  <a:lnTo>
                    <a:pt x="421489" y="253161"/>
                  </a:lnTo>
                  <a:lnTo>
                    <a:pt x="463422" y="247510"/>
                  </a:lnTo>
                  <a:lnTo>
                    <a:pt x="551114" y="247510"/>
                  </a:lnTo>
                  <a:lnTo>
                    <a:pt x="545757" y="244932"/>
                  </a:lnTo>
                  <a:lnTo>
                    <a:pt x="539851" y="242442"/>
                  </a:lnTo>
                  <a:lnTo>
                    <a:pt x="533819" y="240195"/>
                  </a:lnTo>
                  <a:lnTo>
                    <a:pt x="533819" y="234035"/>
                  </a:lnTo>
                  <a:lnTo>
                    <a:pt x="514007" y="234035"/>
                  </a:lnTo>
                  <a:lnTo>
                    <a:pt x="501729" y="231302"/>
                  </a:lnTo>
                  <a:lnTo>
                    <a:pt x="489186" y="229312"/>
                  </a:lnTo>
                  <a:lnTo>
                    <a:pt x="476407" y="228097"/>
                  </a:lnTo>
                  <a:lnTo>
                    <a:pt x="463422" y="227685"/>
                  </a:lnTo>
                  <a:close/>
                </a:path>
                <a:path w="668020" h="601344">
                  <a:moveTo>
                    <a:pt x="483984" y="41922"/>
                  </a:moveTo>
                  <a:lnTo>
                    <a:pt x="218274" y="41922"/>
                  </a:lnTo>
                  <a:lnTo>
                    <a:pt x="213842" y="46367"/>
                  </a:lnTo>
                  <a:lnTo>
                    <a:pt x="213842" y="95427"/>
                  </a:lnTo>
                  <a:lnTo>
                    <a:pt x="218274" y="99872"/>
                  </a:lnTo>
                  <a:lnTo>
                    <a:pt x="551510" y="99872"/>
                  </a:lnTo>
                  <a:lnTo>
                    <a:pt x="551510" y="247700"/>
                  </a:lnTo>
                  <a:lnTo>
                    <a:pt x="571322" y="247700"/>
                  </a:lnTo>
                  <a:lnTo>
                    <a:pt x="571322" y="80022"/>
                  </a:lnTo>
                  <a:lnTo>
                    <a:pt x="233679" y="80022"/>
                  </a:lnTo>
                  <a:lnTo>
                    <a:pt x="233679" y="61734"/>
                  </a:lnTo>
                  <a:lnTo>
                    <a:pt x="483984" y="61734"/>
                  </a:lnTo>
                  <a:lnTo>
                    <a:pt x="488429" y="57302"/>
                  </a:lnTo>
                  <a:lnTo>
                    <a:pt x="488429" y="46367"/>
                  </a:lnTo>
                  <a:lnTo>
                    <a:pt x="483984" y="41922"/>
                  </a:lnTo>
                  <a:close/>
                </a:path>
                <a:path w="668020" h="601344">
                  <a:moveTo>
                    <a:pt x="137642" y="107543"/>
                  </a:moveTo>
                  <a:lnTo>
                    <a:pt x="112267" y="107543"/>
                  </a:lnTo>
                  <a:lnTo>
                    <a:pt x="101180" y="109783"/>
                  </a:lnTo>
                  <a:lnTo>
                    <a:pt x="92130" y="115893"/>
                  </a:lnTo>
                  <a:lnTo>
                    <a:pt x="86030" y="124956"/>
                  </a:lnTo>
                  <a:lnTo>
                    <a:pt x="83794" y="136055"/>
                  </a:lnTo>
                  <a:lnTo>
                    <a:pt x="83794" y="247332"/>
                  </a:lnTo>
                  <a:lnTo>
                    <a:pt x="103606" y="247332"/>
                  </a:lnTo>
                  <a:lnTo>
                    <a:pt x="103606" y="131267"/>
                  </a:lnTo>
                  <a:lnTo>
                    <a:pt x="107505" y="127380"/>
                  </a:lnTo>
                  <a:lnTo>
                    <a:pt x="164392" y="127380"/>
                  </a:lnTo>
                  <a:lnTo>
                    <a:pt x="163903" y="124956"/>
                  </a:lnTo>
                  <a:lnTo>
                    <a:pt x="157797" y="115893"/>
                  </a:lnTo>
                  <a:lnTo>
                    <a:pt x="148739" y="109783"/>
                  </a:lnTo>
                  <a:lnTo>
                    <a:pt x="137642" y="107543"/>
                  </a:lnTo>
                  <a:close/>
                </a:path>
                <a:path w="668020" h="601344">
                  <a:moveTo>
                    <a:pt x="164392" y="127380"/>
                  </a:moveTo>
                  <a:lnTo>
                    <a:pt x="142430" y="127380"/>
                  </a:lnTo>
                  <a:lnTo>
                    <a:pt x="146316" y="131267"/>
                  </a:lnTo>
                  <a:lnTo>
                    <a:pt x="146316" y="247332"/>
                  </a:lnTo>
                  <a:lnTo>
                    <a:pt x="166141" y="247332"/>
                  </a:lnTo>
                  <a:lnTo>
                    <a:pt x="166141" y="136055"/>
                  </a:lnTo>
                  <a:lnTo>
                    <a:pt x="164392" y="127380"/>
                  </a:lnTo>
                  <a:close/>
                </a:path>
                <a:path w="668020" h="601344">
                  <a:moveTo>
                    <a:pt x="533819" y="137388"/>
                  </a:moveTo>
                  <a:lnTo>
                    <a:pt x="514007" y="137388"/>
                  </a:lnTo>
                  <a:lnTo>
                    <a:pt x="514007" y="234035"/>
                  </a:lnTo>
                  <a:lnTo>
                    <a:pt x="533819" y="234035"/>
                  </a:lnTo>
                  <a:lnTo>
                    <a:pt x="533819" y="137388"/>
                  </a:lnTo>
                  <a:close/>
                </a:path>
                <a:path w="668020" h="601344">
                  <a:moveTo>
                    <a:pt x="172516" y="0"/>
                  </a:moveTo>
                  <a:lnTo>
                    <a:pt x="156959" y="0"/>
                  </a:lnTo>
                  <a:lnTo>
                    <a:pt x="140193" y="3386"/>
                  </a:lnTo>
                  <a:lnTo>
                    <a:pt x="126499" y="12620"/>
                  </a:lnTo>
                  <a:lnTo>
                    <a:pt x="117266" y="26317"/>
                  </a:lnTo>
                  <a:lnTo>
                    <a:pt x="113880" y="43091"/>
                  </a:lnTo>
                  <a:lnTo>
                    <a:pt x="113880" y="107543"/>
                  </a:lnTo>
                  <a:lnTo>
                    <a:pt x="133692" y="107543"/>
                  </a:lnTo>
                  <a:lnTo>
                    <a:pt x="133692" y="43091"/>
                  </a:lnTo>
                  <a:lnTo>
                    <a:pt x="135522" y="34033"/>
                  </a:lnTo>
                  <a:lnTo>
                    <a:pt x="140511" y="26638"/>
                  </a:lnTo>
                  <a:lnTo>
                    <a:pt x="147907" y="21652"/>
                  </a:lnTo>
                  <a:lnTo>
                    <a:pt x="156959" y="19824"/>
                  </a:lnTo>
                  <a:lnTo>
                    <a:pt x="172516" y="19824"/>
                  </a:lnTo>
                  <a:lnTo>
                    <a:pt x="176961" y="15379"/>
                  </a:lnTo>
                  <a:lnTo>
                    <a:pt x="176961" y="4432"/>
                  </a:lnTo>
                  <a:lnTo>
                    <a:pt x="172516" y="0"/>
                  </a:lnTo>
                  <a:close/>
                </a:path>
                <a:path w="668020" h="601344">
                  <a:moveTo>
                    <a:pt x="566889" y="41922"/>
                  </a:moveTo>
                  <a:lnTo>
                    <a:pt x="519315" y="41922"/>
                  </a:lnTo>
                  <a:lnTo>
                    <a:pt x="514870" y="46367"/>
                  </a:lnTo>
                  <a:lnTo>
                    <a:pt x="514870" y="57302"/>
                  </a:lnTo>
                  <a:lnTo>
                    <a:pt x="519315" y="61734"/>
                  </a:lnTo>
                  <a:lnTo>
                    <a:pt x="551510" y="61734"/>
                  </a:lnTo>
                  <a:lnTo>
                    <a:pt x="551510" y="80022"/>
                  </a:lnTo>
                  <a:lnTo>
                    <a:pt x="571322" y="80022"/>
                  </a:lnTo>
                  <a:lnTo>
                    <a:pt x="571322" y="46367"/>
                  </a:lnTo>
                  <a:lnTo>
                    <a:pt x="566889" y="41922"/>
                  </a:lnTo>
                  <a:close/>
                </a:path>
              </a:pathLst>
            </a:custGeom>
            <a:solidFill>
              <a:srgbClr val="6364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92649" y="1888553"/>
              <a:ext cx="119380" cy="1193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75529" y="1740065"/>
              <a:ext cx="165735" cy="95250"/>
            </a:xfrm>
            <a:custGeom>
              <a:avLst/>
              <a:gdLst/>
              <a:ahLst/>
              <a:cxnLst/>
              <a:rect l="l" t="t" r="r" b="b"/>
              <a:pathLst>
                <a:path w="165735" h="95250">
                  <a:moveTo>
                    <a:pt x="54229" y="50558"/>
                  </a:moveTo>
                  <a:lnTo>
                    <a:pt x="50736" y="33324"/>
                  </a:lnTo>
                  <a:lnTo>
                    <a:pt x="47269" y="28168"/>
                  </a:lnTo>
                  <a:lnTo>
                    <a:pt x="41236" y="19240"/>
                  </a:lnTo>
                  <a:lnTo>
                    <a:pt x="34378" y="14617"/>
                  </a:lnTo>
                  <a:lnTo>
                    <a:pt x="34378" y="50558"/>
                  </a:lnTo>
                  <a:lnTo>
                    <a:pt x="33312" y="57734"/>
                  </a:lnTo>
                  <a:lnTo>
                    <a:pt x="30314" y="64058"/>
                  </a:lnTo>
                  <a:lnTo>
                    <a:pt x="25717" y="69240"/>
                  </a:lnTo>
                  <a:lnTo>
                    <a:pt x="19824" y="72936"/>
                  </a:lnTo>
                  <a:lnTo>
                    <a:pt x="19824" y="28168"/>
                  </a:lnTo>
                  <a:lnTo>
                    <a:pt x="25717" y="31877"/>
                  </a:lnTo>
                  <a:lnTo>
                    <a:pt x="30314" y="37058"/>
                  </a:lnTo>
                  <a:lnTo>
                    <a:pt x="33312" y="43395"/>
                  </a:lnTo>
                  <a:lnTo>
                    <a:pt x="34378" y="50558"/>
                  </a:lnTo>
                  <a:lnTo>
                    <a:pt x="34378" y="14617"/>
                  </a:lnTo>
                  <a:lnTo>
                    <a:pt x="27152" y="9740"/>
                  </a:lnTo>
                  <a:lnTo>
                    <a:pt x="9931" y="6248"/>
                  </a:lnTo>
                  <a:lnTo>
                    <a:pt x="4445" y="6248"/>
                  </a:lnTo>
                  <a:lnTo>
                    <a:pt x="0" y="10693"/>
                  </a:lnTo>
                  <a:lnTo>
                    <a:pt x="0" y="90424"/>
                  </a:lnTo>
                  <a:lnTo>
                    <a:pt x="4445" y="94843"/>
                  </a:lnTo>
                  <a:lnTo>
                    <a:pt x="9931" y="94843"/>
                  </a:lnTo>
                  <a:lnTo>
                    <a:pt x="27152" y="91363"/>
                  </a:lnTo>
                  <a:lnTo>
                    <a:pt x="41236" y="81864"/>
                  </a:lnTo>
                  <a:lnTo>
                    <a:pt x="47256" y="72936"/>
                  </a:lnTo>
                  <a:lnTo>
                    <a:pt x="50736" y="67792"/>
                  </a:lnTo>
                  <a:lnTo>
                    <a:pt x="54229" y="50558"/>
                  </a:lnTo>
                  <a:close/>
                </a:path>
                <a:path w="165735" h="95250">
                  <a:moveTo>
                    <a:pt x="165277" y="66979"/>
                  </a:moveTo>
                  <a:lnTo>
                    <a:pt x="160845" y="62509"/>
                  </a:lnTo>
                  <a:lnTo>
                    <a:pt x="104851" y="62509"/>
                  </a:lnTo>
                  <a:lnTo>
                    <a:pt x="100418" y="66979"/>
                  </a:lnTo>
                  <a:lnTo>
                    <a:pt x="100418" y="77901"/>
                  </a:lnTo>
                  <a:lnTo>
                    <a:pt x="104851" y="82346"/>
                  </a:lnTo>
                  <a:lnTo>
                    <a:pt x="160845" y="82346"/>
                  </a:lnTo>
                  <a:lnTo>
                    <a:pt x="165277" y="77901"/>
                  </a:lnTo>
                  <a:lnTo>
                    <a:pt x="165277" y="66979"/>
                  </a:lnTo>
                  <a:close/>
                </a:path>
                <a:path w="165735" h="95250">
                  <a:moveTo>
                    <a:pt x="165277" y="35699"/>
                  </a:moveTo>
                  <a:lnTo>
                    <a:pt x="160845" y="31254"/>
                  </a:lnTo>
                  <a:lnTo>
                    <a:pt x="104851" y="31254"/>
                  </a:lnTo>
                  <a:lnTo>
                    <a:pt x="100418" y="35699"/>
                  </a:lnTo>
                  <a:lnTo>
                    <a:pt x="100418" y="46634"/>
                  </a:lnTo>
                  <a:lnTo>
                    <a:pt x="104851" y="51079"/>
                  </a:lnTo>
                  <a:lnTo>
                    <a:pt x="160845" y="51079"/>
                  </a:lnTo>
                  <a:lnTo>
                    <a:pt x="165277" y="46634"/>
                  </a:lnTo>
                  <a:lnTo>
                    <a:pt x="165277" y="35699"/>
                  </a:lnTo>
                  <a:close/>
                </a:path>
                <a:path w="165735" h="95250">
                  <a:moveTo>
                    <a:pt x="165277" y="4419"/>
                  </a:moveTo>
                  <a:lnTo>
                    <a:pt x="160845" y="0"/>
                  </a:lnTo>
                  <a:lnTo>
                    <a:pt x="104851" y="0"/>
                  </a:lnTo>
                  <a:lnTo>
                    <a:pt x="100418" y="4419"/>
                  </a:lnTo>
                  <a:lnTo>
                    <a:pt x="100418" y="15367"/>
                  </a:lnTo>
                  <a:lnTo>
                    <a:pt x="104851" y="19799"/>
                  </a:lnTo>
                  <a:lnTo>
                    <a:pt x="160845" y="19799"/>
                  </a:lnTo>
                  <a:lnTo>
                    <a:pt x="165277" y="15367"/>
                  </a:lnTo>
                  <a:lnTo>
                    <a:pt x="165277" y="4419"/>
                  </a:lnTo>
                  <a:close/>
                </a:path>
              </a:pathLst>
            </a:custGeom>
            <a:solidFill>
              <a:srgbClr val="6364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12523" y="1340756"/>
            <a:ext cx="8321675" cy="5775960"/>
            <a:chOff x="1312519" y="1340752"/>
            <a:chExt cx="8321675" cy="5775960"/>
          </a:xfrm>
        </p:grpSpPr>
        <p:sp>
          <p:nvSpPr>
            <p:cNvPr id="3" name="object 3"/>
            <p:cNvSpPr/>
            <p:nvPr/>
          </p:nvSpPr>
          <p:spPr>
            <a:xfrm>
              <a:off x="1312519" y="2175891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63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23"/>
                  </a:lnTo>
                  <a:lnTo>
                    <a:pt x="2159" y="4938623"/>
                  </a:lnTo>
                  <a:lnTo>
                    <a:pt x="0" y="4940808"/>
                  </a:lnTo>
                  <a:lnTo>
                    <a:pt x="4144467" y="4939715"/>
                  </a:lnTo>
                  <a:lnTo>
                    <a:pt x="8257032" y="4940808"/>
                  </a:lnTo>
                  <a:lnTo>
                    <a:pt x="8254898" y="4938636"/>
                  </a:lnTo>
                  <a:lnTo>
                    <a:pt x="8321052" y="4938623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45735" y="1340752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4"/>
                  </a:lnTo>
                  <a:lnTo>
                    <a:pt x="343314" y="32899"/>
                  </a:lnTo>
                  <a:lnTo>
                    <a:pt x="301265" y="50631"/>
                  </a:lnTo>
                  <a:lnTo>
                    <a:pt x="261168" y="71794"/>
                  </a:lnTo>
                  <a:lnTo>
                    <a:pt x="223208" y="96202"/>
                  </a:lnTo>
                  <a:lnTo>
                    <a:pt x="187573" y="123670"/>
                  </a:lnTo>
                  <a:lnTo>
                    <a:pt x="154447" y="154012"/>
                  </a:lnTo>
                  <a:lnTo>
                    <a:pt x="124018" y="187043"/>
                  </a:lnTo>
                  <a:lnTo>
                    <a:pt x="96472" y="222575"/>
                  </a:lnTo>
                  <a:lnTo>
                    <a:pt x="71994" y="260425"/>
                  </a:lnTo>
                  <a:lnTo>
                    <a:pt x="50772" y="300405"/>
                  </a:lnTo>
                  <a:lnTo>
                    <a:pt x="32990" y="342330"/>
                  </a:lnTo>
                  <a:lnTo>
                    <a:pt x="18836" y="386015"/>
                  </a:lnTo>
                  <a:lnTo>
                    <a:pt x="8495" y="431273"/>
                  </a:lnTo>
                  <a:lnTo>
                    <a:pt x="2155" y="477919"/>
                  </a:lnTo>
                  <a:lnTo>
                    <a:pt x="0" y="525767"/>
                  </a:lnTo>
                  <a:lnTo>
                    <a:pt x="2155" y="573615"/>
                  </a:lnTo>
                  <a:lnTo>
                    <a:pt x="8495" y="620261"/>
                  </a:lnTo>
                  <a:lnTo>
                    <a:pt x="18836" y="665520"/>
                  </a:lnTo>
                  <a:lnTo>
                    <a:pt x="32990" y="709205"/>
                  </a:lnTo>
                  <a:lnTo>
                    <a:pt x="50772" y="751131"/>
                  </a:lnTo>
                  <a:lnTo>
                    <a:pt x="71994" y="791112"/>
                  </a:lnTo>
                  <a:lnTo>
                    <a:pt x="96472" y="828962"/>
                  </a:lnTo>
                  <a:lnTo>
                    <a:pt x="124018" y="864496"/>
                  </a:lnTo>
                  <a:lnTo>
                    <a:pt x="154447" y="897528"/>
                  </a:lnTo>
                  <a:lnTo>
                    <a:pt x="187573" y="927871"/>
                  </a:lnTo>
                  <a:lnTo>
                    <a:pt x="223208" y="955340"/>
                  </a:lnTo>
                  <a:lnTo>
                    <a:pt x="261168" y="979749"/>
                  </a:lnTo>
                  <a:lnTo>
                    <a:pt x="301265" y="1000913"/>
                  </a:lnTo>
                  <a:lnTo>
                    <a:pt x="343314" y="1018646"/>
                  </a:lnTo>
                  <a:lnTo>
                    <a:pt x="387129" y="1032761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1"/>
                  </a:lnTo>
                  <a:lnTo>
                    <a:pt x="711299" y="1018646"/>
                  </a:lnTo>
                  <a:lnTo>
                    <a:pt x="753350" y="1000913"/>
                  </a:lnTo>
                  <a:lnTo>
                    <a:pt x="793448" y="979749"/>
                  </a:lnTo>
                  <a:lnTo>
                    <a:pt x="831408" y="955340"/>
                  </a:lnTo>
                  <a:lnTo>
                    <a:pt x="867045" y="927871"/>
                  </a:lnTo>
                  <a:lnTo>
                    <a:pt x="900171" y="897528"/>
                  </a:lnTo>
                  <a:lnTo>
                    <a:pt x="930600" y="864496"/>
                  </a:lnTo>
                  <a:lnTo>
                    <a:pt x="958147" y="828962"/>
                  </a:lnTo>
                  <a:lnTo>
                    <a:pt x="982625" y="791112"/>
                  </a:lnTo>
                  <a:lnTo>
                    <a:pt x="1003848" y="751131"/>
                  </a:lnTo>
                  <a:lnTo>
                    <a:pt x="1021629" y="709205"/>
                  </a:lnTo>
                  <a:lnTo>
                    <a:pt x="1035784" y="665520"/>
                  </a:lnTo>
                  <a:lnTo>
                    <a:pt x="1046124" y="620261"/>
                  </a:lnTo>
                  <a:lnTo>
                    <a:pt x="1052465" y="573615"/>
                  </a:lnTo>
                  <a:lnTo>
                    <a:pt x="1054620" y="525767"/>
                  </a:lnTo>
                  <a:lnTo>
                    <a:pt x="1052465" y="477919"/>
                  </a:lnTo>
                  <a:lnTo>
                    <a:pt x="1046124" y="431273"/>
                  </a:lnTo>
                  <a:lnTo>
                    <a:pt x="1035784" y="386015"/>
                  </a:lnTo>
                  <a:lnTo>
                    <a:pt x="1021629" y="342330"/>
                  </a:lnTo>
                  <a:lnTo>
                    <a:pt x="1003848" y="300405"/>
                  </a:lnTo>
                  <a:lnTo>
                    <a:pt x="982625" y="260425"/>
                  </a:lnTo>
                  <a:lnTo>
                    <a:pt x="958147" y="222575"/>
                  </a:lnTo>
                  <a:lnTo>
                    <a:pt x="930600" y="187043"/>
                  </a:lnTo>
                  <a:lnTo>
                    <a:pt x="900171" y="154012"/>
                  </a:lnTo>
                  <a:lnTo>
                    <a:pt x="867045" y="123670"/>
                  </a:lnTo>
                  <a:lnTo>
                    <a:pt x="831408" y="96202"/>
                  </a:lnTo>
                  <a:lnTo>
                    <a:pt x="793448" y="71794"/>
                  </a:lnTo>
                  <a:lnTo>
                    <a:pt x="753350" y="50631"/>
                  </a:lnTo>
                  <a:lnTo>
                    <a:pt x="711299" y="32899"/>
                  </a:lnTo>
                  <a:lnTo>
                    <a:pt x="667483" y="18784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368336" y="886946"/>
            <a:ext cx="927849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632301" y="573786"/>
            <a:ext cx="629920" cy="899160"/>
            <a:chOff x="632297" y="573786"/>
            <a:chExt cx="629920" cy="899160"/>
          </a:xfrm>
        </p:grpSpPr>
        <p:sp>
          <p:nvSpPr>
            <p:cNvPr id="7" name="object 7"/>
            <p:cNvSpPr/>
            <p:nvPr/>
          </p:nvSpPr>
          <p:spPr>
            <a:xfrm>
              <a:off x="711850" y="682053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42" y="0"/>
                  </a:moveTo>
                  <a:lnTo>
                    <a:pt x="197124" y="4609"/>
                  </a:lnTo>
                  <a:lnTo>
                    <a:pt x="160950" y="17951"/>
                  </a:lnTo>
                  <a:lnTo>
                    <a:pt x="127207" y="39297"/>
                  </a:lnTo>
                  <a:lnTo>
                    <a:pt x="96382" y="67917"/>
                  </a:lnTo>
                  <a:lnTo>
                    <a:pt x="68962" y="103084"/>
                  </a:lnTo>
                  <a:lnTo>
                    <a:pt x="45435" y="144067"/>
                  </a:lnTo>
                  <a:lnTo>
                    <a:pt x="26288" y="190138"/>
                  </a:lnTo>
                  <a:lnTo>
                    <a:pt x="12008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190" y="368300"/>
                  </a:lnTo>
                  <a:lnTo>
                    <a:pt x="35737" y="397637"/>
                  </a:lnTo>
                  <a:lnTo>
                    <a:pt x="110253" y="409079"/>
                  </a:lnTo>
                  <a:lnTo>
                    <a:pt x="163637" y="416075"/>
                  </a:lnTo>
                  <a:lnTo>
                    <a:pt x="200571" y="418109"/>
                  </a:lnTo>
                  <a:lnTo>
                    <a:pt x="210438" y="416890"/>
                  </a:lnTo>
                  <a:lnTo>
                    <a:pt x="219595" y="415188"/>
                  </a:lnTo>
                  <a:lnTo>
                    <a:pt x="225844" y="411429"/>
                  </a:lnTo>
                  <a:lnTo>
                    <a:pt x="226440" y="399961"/>
                  </a:lnTo>
                  <a:lnTo>
                    <a:pt x="226466" y="277291"/>
                  </a:lnTo>
                  <a:lnTo>
                    <a:pt x="227558" y="275653"/>
                  </a:lnTo>
                  <a:lnTo>
                    <a:pt x="244017" y="281660"/>
                  </a:lnTo>
                  <a:lnTo>
                    <a:pt x="244017" y="399491"/>
                  </a:lnTo>
                  <a:lnTo>
                    <a:pt x="244474" y="411340"/>
                  </a:lnTo>
                  <a:lnTo>
                    <a:pt x="250774" y="415150"/>
                  </a:lnTo>
                  <a:lnTo>
                    <a:pt x="266242" y="417766"/>
                  </a:lnTo>
                  <a:lnTo>
                    <a:pt x="271856" y="418274"/>
                  </a:lnTo>
                  <a:lnTo>
                    <a:pt x="306797" y="416081"/>
                  </a:lnTo>
                  <a:lnTo>
                    <a:pt x="360070" y="409100"/>
                  </a:lnTo>
                  <a:lnTo>
                    <a:pt x="434378" y="397687"/>
                  </a:lnTo>
                  <a:lnTo>
                    <a:pt x="469925" y="375907"/>
                  </a:lnTo>
                  <a:lnTo>
                    <a:pt x="470509" y="359740"/>
                  </a:lnTo>
                  <a:lnTo>
                    <a:pt x="470509" y="351586"/>
                  </a:lnTo>
                  <a:lnTo>
                    <a:pt x="467424" y="294626"/>
                  </a:lnTo>
                  <a:lnTo>
                    <a:pt x="458495" y="240567"/>
                  </a:lnTo>
                  <a:lnTo>
                    <a:pt x="444210" y="190138"/>
                  </a:lnTo>
                  <a:lnTo>
                    <a:pt x="425057" y="144067"/>
                  </a:lnTo>
                  <a:lnTo>
                    <a:pt x="401524" y="103084"/>
                  </a:lnTo>
                  <a:lnTo>
                    <a:pt x="374099" y="67917"/>
                  </a:lnTo>
                  <a:lnTo>
                    <a:pt x="343271" y="39297"/>
                  </a:lnTo>
                  <a:lnTo>
                    <a:pt x="309526" y="17951"/>
                  </a:lnTo>
                  <a:lnTo>
                    <a:pt x="273354" y="4609"/>
                  </a:lnTo>
                  <a:lnTo>
                    <a:pt x="235242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7015" y="573786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2247" y="802051"/>
              <a:ext cx="139750" cy="1635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2297" y="628111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13"/>
                  </a:lnTo>
                  <a:lnTo>
                    <a:pt x="447640" y="4574"/>
                  </a:lnTo>
                  <a:lnTo>
                    <a:pt x="450380" y="10876"/>
                  </a:lnTo>
                  <a:lnTo>
                    <a:pt x="457161" y="24430"/>
                  </a:lnTo>
                  <a:lnTo>
                    <a:pt x="462613" y="38692"/>
                  </a:lnTo>
                  <a:lnTo>
                    <a:pt x="466660" y="53578"/>
                  </a:lnTo>
                  <a:lnTo>
                    <a:pt x="469874" y="72699"/>
                  </a:lnTo>
                  <a:lnTo>
                    <a:pt x="500147" y="109469"/>
                  </a:lnTo>
                  <a:lnTo>
                    <a:pt x="524808" y="148357"/>
                  </a:lnTo>
                  <a:lnTo>
                    <a:pt x="545805" y="191825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4"/>
                  </a:lnTo>
                  <a:lnTo>
                    <a:pt x="585838" y="400766"/>
                  </a:lnTo>
                  <a:lnTo>
                    <a:pt x="583364" y="454939"/>
                  </a:lnTo>
                  <a:lnTo>
                    <a:pt x="576156" y="506897"/>
                  </a:lnTo>
                  <a:lnTo>
                    <a:pt x="564538" y="556166"/>
                  </a:lnTo>
                  <a:lnTo>
                    <a:pt x="548832" y="602268"/>
                  </a:lnTo>
                  <a:lnTo>
                    <a:pt x="529361" y="644729"/>
                  </a:lnTo>
                  <a:lnTo>
                    <a:pt x="506449" y="683073"/>
                  </a:lnTo>
                  <a:lnTo>
                    <a:pt x="480417" y="716822"/>
                  </a:lnTo>
                  <a:lnTo>
                    <a:pt x="451588" y="745503"/>
                  </a:lnTo>
                  <a:lnTo>
                    <a:pt x="420287" y="768639"/>
                  </a:lnTo>
                  <a:lnTo>
                    <a:pt x="351554" y="796371"/>
                  </a:lnTo>
                  <a:lnTo>
                    <a:pt x="314769" y="800016"/>
                  </a:lnTo>
                  <a:lnTo>
                    <a:pt x="277995" y="796371"/>
                  </a:lnTo>
                  <a:lnTo>
                    <a:pt x="209281" y="768639"/>
                  </a:lnTo>
                  <a:lnTo>
                    <a:pt x="177985" y="745503"/>
                  </a:lnTo>
                  <a:lnTo>
                    <a:pt x="149162" y="716822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8"/>
                  </a:lnTo>
                  <a:lnTo>
                    <a:pt x="65050" y="556166"/>
                  </a:lnTo>
                  <a:lnTo>
                    <a:pt x="53433" y="506897"/>
                  </a:lnTo>
                  <a:lnTo>
                    <a:pt x="46225" y="454939"/>
                  </a:lnTo>
                  <a:lnTo>
                    <a:pt x="43751" y="400766"/>
                  </a:lnTo>
                  <a:lnTo>
                    <a:pt x="46432" y="344397"/>
                  </a:lnTo>
                  <a:lnTo>
                    <a:pt x="54230" y="290458"/>
                  </a:lnTo>
                  <a:lnTo>
                    <a:pt x="66780" y="239482"/>
                  </a:lnTo>
                  <a:lnTo>
                    <a:pt x="83717" y="192005"/>
                  </a:lnTo>
                  <a:lnTo>
                    <a:pt x="104674" y="148559"/>
                  </a:lnTo>
                  <a:lnTo>
                    <a:pt x="129286" y="109679"/>
                  </a:lnTo>
                  <a:lnTo>
                    <a:pt x="157238" y="75849"/>
                  </a:lnTo>
                  <a:lnTo>
                    <a:pt x="159893" y="73055"/>
                  </a:lnTo>
                  <a:lnTo>
                    <a:pt x="160464" y="68204"/>
                  </a:lnTo>
                  <a:lnTo>
                    <a:pt x="163011" y="53219"/>
                  </a:lnTo>
                  <a:lnTo>
                    <a:pt x="166962" y="38756"/>
                  </a:lnTo>
                  <a:lnTo>
                    <a:pt x="172239" y="24888"/>
                  </a:lnTo>
                  <a:lnTo>
                    <a:pt x="178943" y="11346"/>
                  </a:lnTo>
                  <a:lnTo>
                    <a:pt x="181829" y="4883"/>
                  </a:lnTo>
                  <a:lnTo>
                    <a:pt x="182481" y="876"/>
                  </a:lnTo>
                  <a:lnTo>
                    <a:pt x="180316" y="25"/>
                  </a:lnTo>
                  <a:lnTo>
                    <a:pt x="174751" y="3027"/>
                  </a:lnTo>
                  <a:lnTo>
                    <a:pt x="141475" y="30064"/>
                  </a:lnTo>
                  <a:lnTo>
                    <a:pt x="110919" y="62430"/>
                  </a:lnTo>
                  <a:lnTo>
                    <a:pt x="83404" y="99675"/>
                  </a:lnTo>
                  <a:lnTo>
                    <a:pt x="59247" y="141352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5"/>
                  </a:lnTo>
                  <a:lnTo>
                    <a:pt x="0" y="400512"/>
                  </a:lnTo>
                  <a:lnTo>
                    <a:pt x="2453" y="456169"/>
                  </a:lnTo>
                  <a:lnTo>
                    <a:pt x="9616" y="509763"/>
                  </a:lnTo>
                  <a:lnTo>
                    <a:pt x="21193" y="560880"/>
                  </a:lnTo>
                  <a:lnTo>
                    <a:pt x="36889" y="609102"/>
                  </a:lnTo>
                  <a:lnTo>
                    <a:pt x="56409" y="654015"/>
                  </a:lnTo>
                  <a:lnTo>
                    <a:pt x="79457" y="695201"/>
                  </a:lnTo>
                  <a:lnTo>
                    <a:pt x="105739" y="732245"/>
                  </a:lnTo>
                  <a:lnTo>
                    <a:pt x="134959" y="764732"/>
                  </a:lnTo>
                  <a:lnTo>
                    <a:pt x="166822" y="792245"/>
                  </a:lnTo>
                  <a:lnTo>
                    <a:pt x="201032" y="814367"/>
                  </a:lnTo>
                  <a:lnTo>
                    <a:pt x="237294" y="830684"/>
                  </a:lnTo>
                  <a:lnTo>
                    <a:pt x="275313" y="840780"/>
                  </a:lnTo>
                  <a:lnTo>
                    <a:pt x="314794" y="844237"/>
                  </a:lnTo>
                  <a:lnTo>
                    <a:pt x="354280" y="840780"/>
                  </a:lnTo>
                  <a:lnTo>
                    <a:pt x="392303" y="830684"/>
                  </a:lnTo>
                  <a:lnTo>
                    <a:pt x="428567" y="814367"/>
                  </a:lnTo>
                  <a:lnTo>
                    <a:pt x="462778" y="792245"/>
                  </a:lnTo>
                  <a:lnTo>
                    <a:pt x="494641" y="764732"/>
                  </a:lnTo>
                  <a:lnTo>
                    <a:pt x="523860" y="732245"/>
                  </a:lnTo>
                  <a:lnTo>
                    <a:pt x="550140" y="695201"/>
                  </a:lnTo>
                  <a:lnTo>
                    <a:pt x="573187" y="654015"/>
                  </a:lnTo>
                  <a:lnTo>
                    <a:pt x="592705" y="609102"/>
                  </a:lnTo>
                  <a:lnTo>
                    <a:pt x="608399" y="560880"/>
                  </a:lnTo>
                  <a:lnTo>
                    <a:pt x="619975" y="509763"/>
                  </a:lnTo>
                  <a:lnTo>
                    <a:pt x="627137" y="456169"/>
                  </a:lnTo>
                  <a:lnTo>
                    <a:pt x="629589" y="400512"/>
                  </a:lnTo>
                  <a:lnTo>
                    <a:pt x="627009" y="343437"/>
                  </a:lnTo>
                  <a:lnTo>
                    <a:pt x="619482" y="288547"/>
                  </a:lnTo>
                  <a:lnTo>
                    <a:pt x="607326" y="236290"/>
                  </a:lnTo>
                  <a:lnTo>
                    <a:pt x="590860" y="187114"/>
                  </a:lnTo>
                  <a:lnTo>
                    <a:pt x="570403" y="141468"/>
                  </a:lnTo>
                  <a:lnTo>
                    <a:pt x="546274" y="99799"/>
                  </a:lnTo>
                  <a:lnTo>
                    <a:pt x="518791" y="62557"/>
                  </a:lnTo>
                  <a:lnTo>
                    <a:pt x="488274" y="30188"/>
                  </a:lnTo>
                  <a:lnTo>
                    <a:pt x="455041" y="3142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0768" y="114657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31"/>
                  </a:moveTo>
                  <a:lnTo>
                    <a:pt x="135909" y="2554"/>
                  </a:lnTo>
                  <a:lnTo>
                    <a:pt x="84707" y="8718"/>
                  </a:lnTo>
                  <a:lnTo>
                    <a:pt x="18211" y="20224"/>
                  </a:lnTo>
                  <a:lnTo>
                    <a:pt x="6921" y="22663"/>
                  </a:lnTo>
                  <a:lnTo>
                    <a:pt x="6718" y="22663"/>
                  </a:lnTo>
                  <a:lnTo>
                    <a:pt x="546" y="23679"/>
                  </a:lnTo>
                  <a:lnTo>
                    <a:pt x="0" y="24974"/>
                  </a:lnTo>
                  <a:lnTo>
                    <a:pt x="1689" y="30499"/>
                  </a:lnTo>
                  <a:lnTo>
                    <a:pt x="20156" y="80398"/>
                  </a:lnTo>
                  <a:lnTo>
                    <a:pt x="43606" y="124935"/>
                  </a:lnTo>
                  <a:lnTo>
                    <a:pt x="71477" y="163272"/>
                  </a:lnTo>
                  <a:lnTo>
                    <a:pt x="103209" y="194577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484" y="218674"/>
                  </a:lnTo>
                  <a:lnTo>
                    <a:pt x="178654" y="233429"/>
                  </a:lnTo>
                  <a:lnTo>
                    <a:pt x="216395" y="237940"/>
                  </a:lnTo>
                  <a:lnTo>
                    <a:pt x="257967" y="232451"/>
                  </a:lnTo>
                  <a:lnTo>
                    <a:pt x="297164" y="216615"/>
                  </a:lnTo>
                  <a:lnTo>
                    <a:pt x="333345" y="191386"/>
                  </a:lnTo>
                  <a:lnTo>
                    <a:pt x="365874" y="157714"/>
                  </a:lnTo>
                  <a:lnTo>
                    <a:pt x="365671" y="157714"/>
                  </a:lnTo>
                  <a:lnTo>
                    <a:pt x="385658" y="130084"/>
                  </a:lnTo>
                  <a:lnTo>
                    <a:pt x="403401" y="99196"/>
                  </a:lnTo>
                  <a:lnTo>
                    <a:pt x="418693" y="65360"/>
                  </a:lnTo>
                  <a:lnTo>
                    <a:pt x="420849" y="59137"/>
                  </a:lnTo>
                  <a:lnTo>
                    <a:pt x="225183" y="59137"/>
                  </a:lnTo>
                  <a:lnTo>
                    <a:pt x="219849" y="56457"/>
                  </a:lnTo>
                  <a:lnTo>
                    <a:pt x="213868" y="54959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46" y="7245"/>
                  </a:lnTo>
                  <a:lnTo>
                    <a:pt x="200698" y="3689"/>
                  </a:lnTo>
                  <a:lnTo>
                    <a:pt x="191617" y="1847"/>
                  </a:lnTo>
                  <a:lnTo>
                    <a:pt x="171613" y="631"/>
                  </a:lnTo>
                  <a:close/>
                </a:path>
                <a:path w="433069" h="238125">
                  <a:moveTo>
                    <a:pt x="261238" y="0"/>
                  </a:moveTo>
                  <a:lnTo>
                    <a:pt x="225209" y="18446"/>
                  </a:lnTo>
                  <a:lnTo>
                    <a:pt x="225183" y="59137"/>
                  </a:lnTo>
                  <a:lnTo>
                    <a:pt x="420849" y="59137"/>
                  </a:lnTo>
                  <a:lnTo>
                    <a:pt x="431330" y="28886"/>
                  </a:lnTo>
                  <a:lnTo>
                    <a:pt x="432574" y="24314"/>
                  </a:lnTo>
                  <a:lnTo>
                    <a:pt x="431876" y="23031"/>
                  </a:lnTo>
                  <a:lnTo>
                    <a:pt x="426618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4" y="1917"/>
                  </a:lnTo>
                  <a:lnTo>
                    <a:pt x="261238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0997" y="1202677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211033" y="3504975"/>
            <a:ext cx="452818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95" dirty="0"/>
              <a:t>DEFENSA</a:t>
            </a:r>
            <a:r>
              <a:rPr spc="-325" dirty="0"/>
              <a:t> </a:t>
            </a:r>
            <a:r>
              <a:rPr spc="-170" dirty="0"/>
              <a:t>AGRÍCOLA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866838" y="4082041"/>
            <a:ext cx="4994275" cy="2476500"/>
          </a:xfrm>
          <a:prstGeom prst="rect">
            <a:avLst/>
          </a:prstGeom>
        </p:spPr>
        <p:txBody>
          <a:bodyPr vert="horz" wrap="square" lIns="0" tIns="141545" rIns="0" bIns="0" rtlCol="0">
            <a:spAutoFit/>
          </a:bodyPr>
          <a:lstStyle/>
          <a:p>
            <a:pPr algn="ctr">
              <a:spcBef>
                <a:spcPts val="1115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15" dirty="0">
                <a:solidFill>
                  <a:srgbClr val="FDB614"/>
                </a:solidFill>
                <a:latin typeface="Verdana"/>
                <a:cs typeface="Verdana"/>
              </a:rPr>
              <a:t>400.000.000</a:t>
            </a:r>
            <a:endParaRPr sz="2000" dirty="0">
              <a:latin typeface="Verdana"/>
              <a:cs typeface="Verdana"/>
            </a:endParaRPr>
          </a:p>
          <a:p>
            <a:pPr algn="ctr">
              <a:spcBef>
                <a:spcPts val="700"/>
              </a:spcBef>
            </a:pP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Materiales,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Accesorios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instalación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malla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antigranizo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19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(esquema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entrega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llave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mano).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Sistemas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defensa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activa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contra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heladas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esquema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entrega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llave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mano</a:t>
            </a:r>
            <a:endParaRPr sz="1400" dirty="0">
              <a:latin typeface="Verdana"/>
              <a:cs typeface="Verdana"/>
            </a:endParaRPr>
          </a:p>
          <a:p>
            <a:pPr marL="1121569" marR="1113953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DB614"/>
                </a:solidFill>
                <a:latin typeface="Verdana"/>
                <a:cs typeface="Verdana"/>
              </a:rPr>
              <a:t>15.000.000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marL="46335"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28467" y="1516358"/>
            <a:ext cx="693420" cy="638175"/>
            <a:chOff x="5128463" y="1516354"/>
            <a:chExt cx="693420" cy="638175"/>
          </a:xfrm>
        </p:grpSpPr>
        <p:sp>
          <p:nvSpPr>
            <p:cNvPr id="16" name="object 16"/>
            <p:cNvSpPr/>
            <p:nvPr/>
          </p:nvSpPr>
          <p:spPr>
            <a:xfrm>
              <a:off x="5473395" y="1869922"/>
              <a:ext cx="85725" cy="271780"/>
            </a:xfrm>
            <a:custGeom>
              <a:avLst/>
              <a:gdLst/>
              <a:ahLst/>
              <a:cxnLst/>
              <a:rect l="l" t="t" r="r" b="b"/>
              <a:pathLst>
                <a:path w="85725" h="271780">
                  <a:moveTo>
                    <a:pt x="85331" y="230136"/>
                  </a:moveTo>
                  <a:lnTo>
                    <a:pt x="84467" y="238378"/>
                  </a:lnTo>
                  <a:lnTo>
                    <a:pt x="81902" y="245744"/>
                  </a:lnTo>
                  <a:lnTo>
                    <a:pt x="51701" y="270395"/>
                  </a:lnTo>
                  <a:lnTo>
                    <a:pt x="43040" y="271284"/>
                  </a:lnTo>
                  <a:lnTo>
                    <a:pt x="34531" y="270395"/>
                  </a:lnTo>
                  <a:lnTo>
                    <a:pt x="3428" y="245744"/>
                  </a:lnTo>
                  <a:lnTo>
                    <a:pt x="0" y="230136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41163" y="1549895"/>
              <a:ext cx="668020" cy="304800"/>
            </a:xfrm>
            <a:custGeom>
              <a:avLst/>
              <a:gdLst/>
              <a:ahLst/>
              <a:cxnLst/>
              <a:rect l="l" t="t" r="r" b="b"/>
              <a:pathLst>
                <a:path w="668020" h="304800">
                  <a:moveTo>
                    <a:pt x="172720" y="294259"/>
                  </a:moveTo>
                  <a:lnTo>
                    <a:pt x="180340" y="289293"/>
                  </a:lnTo>
                  <a:lnTo>
                    <a:pt x="188849" y="283718"/>
                  </a:lnTo>
                  <a:lnTo>
                    <a:pt x="230886" y="264909"/>
                  </a:lnTo>
                  <a:lnTo>
                    <a:pt x="252869" y="261734"/>
                  </a:lnTo>
                  <a:lnTo>
                    <a:pt x="263779" y="262509"/>
                  </a:lnTo>
                  <a:lnTo>
                    <a:pt x="273951" y="263398"/>
                  </a:lnTo>
                  <a:lnTo>
                    <a:pt x="283222" y="264909"/>
                  </a:lnTo>
                  <a:lnTo>
                    <a:pt x="292481" y="268224"/>
                  </a:lnTo>
                  <a:lnTo>
                    <a:pt x="301752" y="271526"/>
                  </a:lnTo>
                  <a:lnTo>
                    <a:pt x="310134" y="275577"/>
                  </a:lnTo>
                  <a:lnTo>
                    <a:pt x="317754" y="279654"/>
                  </a:lnTo>
                  <a:lnTo>
                    <a:pt x="325374" y="284480"/>
                  </a:lnTo>
                  <a:lnTo>
                    <a:pt x="342138" y="284480"/>
                  </a:lnTo>
                  <a:lnTo>
                    <a:pt x="349745" y="279654"/>
                  </a:lnTo>
                  <a:lnTo>
                    <a:pt x="357390" y="275577"/>
                  </a:lnTo>
                  <a:lnTo>
                    <a:pt x="365747" y="271526"/>
                  </a:lnTo>
                  <a:lnTo>
                    <a:pt x="375031" y="268224"/>
                  </a:lnTo>
                  <a:lnTo>
                    <a:pt x="384302" y="264909"/>
                  </a:lnTo>
                  <a:lnTo>
                    <a:pt x="393585" y="263398"/>
                  </a:lnTo>
                  <a:lnTo>
                    <a:pt x="403720" y="262509"/>
                  </a:lnTo>
                  <a:lnTo>
                    <a:pt x="414667" y="261734"/>
                  </a:lnTo>
                  <a:lnTo>
                    <a:pt x="425577" y="262509"/>
                  </a:lnTo>
                  <a:lnTo>
                    <a:pt x="468642" y="278015"/>
                  </a:lnTo>
                  <a:lnTo>
                    <a:pt x="487172" y="289293"/>
                  </a:lnTo>
                  <a:lnTo>
                    <a:pt x="494779" y="294259"/>
                  </a:lnTo>
                  <a:lnTo>
                    <a:pt x="531749" y="273050"/>
                  </a:lnTo>
                  <a:lnTo>
                    <a:pt x="576465" y="261734"/>
                  </a:lnTo>
                  <a:lnTo>
                    <a:pt x="590804" y="262509"/>
                  </a:lnTo>
                  <a:lnTo>
                    <a:pt x="630440" y="273939"/>
                  </a:lnTo>
                  <a:lnTo>
                    <a:pt x="667524" y="304800"/>
                  </a:lnTo>
                  <a:lnTo>
                    <a:pt x="666635" y="290195"/>
                  </a:lnTo>
                  <a:lnTo>
                    <a:pt x="664070" y="274701"/>
                  </a:lnTo>
                  <a:lnTo>
                    <a:pt x="661543" y="260858"/>
                  </a:lnTo>
                  <a:lnTo>
                    <a:pt x="659142" y="246265"/>
                  </a:lnTo>
                  <a:lnTo>
                    <a:pt x="654824" y="231648"/>
                  </a:lnTo>
                  <a:lnTo>
                    <a:pt x="650633" y="217805"/>
                  </a:lnTo>
                  <a:lnTo>
                    <a:pt x="644779" y="203974"/>
                  </a:lnTo>
                  <a:lnTo>
                    <a:pt x="639699" y="191008"/>
                  </a:lnTo>
                  <a:lnTo>
                    <a:pt x="617740" y="152019"/>
                  </a:lnTo>
                  <a:lnTo>
                    <a:pt x="590804" y="116205"/>
                  </a:lnTo>
                  <a:lnTo>
                    <a:pt x="569722" y="94361"/>
                  </a:lnTo>
                  <a:lnTo>
                    <a:pt x="558800" y="83693"/>
                  </a:lnTo>
                  <a:lnTo>
                    <a:pt x="547890" y="74041"/>
                  </a:lnTo>
                  <a:lnTo>
                    <a:pt x="536054" y="65024"/>
                  </a:lnTo>
                  <a:lnTo>
                    <a:pt x="523354" y="56908"/>
                  </a:lnTo>
                  <a:lnTo>
                    <a:pt x="510654" y="48768"/>
                  </a:lnTo>
                  <a:lnTo>
                    <a:pt x="471170" y="28448"/>
                  </a:lnTo>
                  <a:lnTo>
                    <a:pt x="429006" y="12954"/>
                  </a:lnTo>
                  <a:lnTo>
                    <a:pt x="385191" y="3302"/>
                  </a:lnTo>
                  <a:lnTo>
                    <a:pt x="369938" y="1651"/>
                  </a:lnTo>
                  <a:lnTo>
                    <a:pt x="354838" y="0"/>
                  </a:lnTo>
                  <a:lnTo>
                    <a:pt x="312674" y="0"/>
                  </a:lnTo>
                  <a:lnTo>
                    <a:pt x="297561" y="1651"/>
                  </a:lnTo>
                  <a:lnTo>
                    <a:pt x="282333" y="3302"/>
                  </a:lnTo>
                  <a:lnTo>
                    <a:pt x="238506" y="12954"/>
                  </a:lnTo>
                  <a:lnTo>
                    <a:pt x="196354" y="28448"/>
                  </a:lnTo>
                  <a:lnTo>
                    <a:pt x="156718" y="48768"/>
                  </a:lnTo>
                  <a:lnTo>
                    <a:pt x="144145" y="56908"/>
                  </a:lnTo>
                  <a:lnTo>
                    <a:pt x="131445" y="65024"/>
                  </a:lnTo>
                  <a:lnTo>
                    <a:pt x="119634" y="74041"/>
                  </a:lnTo>
                  <a:lnTo>
                    <a:pt x="108724" y="83693"/>
                  </a:lnTo>
                  <a:lnTo>
                    <a:pt x="97790" y="94361"/>
                  </a:lnTo>
                  <a:lnTo>
                    <a:pt x="86868" y="104902"/>
                  </a:lnTo>
                  <a:lnTo>
                    <a:pt x="58166" y="139827"/>
                  </a:lnTo>
                  <a:lnTo>
                    <a:pt x="34556" y="178054"/>
                  </a:lnTo>
                  <a:lnTo>
                    <a:pt x="22720" y="203974"/>
                  </a:lnTo>
                  <a:lnTo>
                    <a:pt x="16891" y="217805"/>
                  </a:lnTo>
                  <a:lnTo>
                    <a:pt x="12700" y="231648"/>
                  </a:lnTo>
                  <a:lnTo>
                    <a:pt x="8394" y="246265"/>
                  </a:lnTo>
                  <a:lnTo>
                    <a:pt x="5981" y="260858"/>
                  </a:lnTo>
                  <a:lnTo>
                    <a:pt x="3429" y="274701"/>
                  </a:lnTo>
                  <a:lnTo>
                    <a:pt x="901" y="290195"/>
                  </a:lnTo>
                  <a:lnTo>
                    <a:pt x="0" y="304800"/>
                  </a:lnTo>
                  <a:lnTo>
                    <a:pt x="6731" y="295910"/>
                  </a:lnTo>
                  <a:lnTo>
                    <a:pt x="16002" y="286893"/>
                  </a:lnTo>
                  <a:lnTo>
                    <a:pt x="49784" y="268986"/>
                  </a:lnTo>
                  <a:lnTo>
                    <a:pt x="91059" y="261734"/>
                  </a:lnTo>
                  <a:lnTo>
                    <a:pt x="101981" y="262509"/>
                  </a:lnTo>
                  <a:lnTo>
                    <a:pt x="146697" y="278015"/>
                  </a:lnTo>
                  <a:lnTo>
                    <a:pt x="165227" y="288544"/>
                  </a:lnTo>
                  <a:lnTo>
                    <a:pt x="172720" y="294259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73408" y="1516354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5">
                  <a:moveTo>
                    <a:pt x="-12700" y="16770"/>
                  </a:moveTo>
                  <a:lnTo>
                    <a:pt x="12700" y="16770"/>
                  </a:lnTo>
                </a:path>
              </a:pathLst>
            </a:custGeom>
            <a:ln w="335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73408" y="1589519"/>
              <a:ext cx="0" cy="247015"/>
            </a:xfrm>
            <a:custGeom>
              <a:avLst/>
              <a:gdLst/>
              <a:ahLst/>
              <a:cxnLst/>
              <a:rect l="l" t="t" r="r" b="b"/>
              <a:pathLst>
                <a:path h="247014">
                  <a:moveTo>
                    <a:pt x="0" y="0"/>
                  </a:moveTo>
                  <a:lnTo>
                    <a:pt x="0" y="246888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09971" y="1580375"/>
              <a:ext cx="116205" cy="256540"/>
            </a:xfrm>
            <a:custGeom>
              <a:avLst/>
              <a:gdLst/>
              <a:ahLst/>
              <a:cxnLst/>
              <a:rect l="l" t="t" r="r" b="b"/>
              <a:pathLst>
                <a:path w="116204" h="256539">
                  <a:moveTo>
                    <a:pt x="115836" y="256032"/>
                  </a:moveTo>
                  <a:lnTo>
                    <a:pt x="113283" y="238874"/>
                  </a:lnTo>
                  <a:lnTo>
                    <a:pt x="109232" y="215125"/>
                  </a:lnTo>
                  <a:lnTo>
                    <a:pt x="97561" y="167754"/>
                  </a:lnTo>
                  <a:lnTo>
                    <a:pt x="85229" y="131686"/>
                  </a:lnTo>
                  <a:lnTo>
                    <a:pt x="67817" y="94107"/>
                  </a:lnTo>
                  <a:lnTo>
                    <a:pt x="45465" y="54851"/>
                  </a:lnTo>
                  <a:lnTo>
                    <a:pt x="16522" y="17132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21008" y="1580375"/>
              <a:ext cx="119380" cy="256540"/>
            </a:xfrm>
            <a:custGeom>
              <a:avLst/>
              <a:gdLst/>
              <a:ahLst/>
              <a:cxnLst/>
              <a:rect l="l" t="t" r="r" b="b"/>
              <a:pathLst>
                <a:path w="119379" h="256539">
                  <a:moveTo>
                    <a:pt x="118859" y="0"/>
                  </a:moveTo>
                  <a:lnTo>
                    <a:pt x="101841" y="17145"/>
                  </a:lnTo>
                  <a:lnTo>
                    <a:pt x="85724" y="35941"/>
                  </a:lnTo>
                  <a:lnTo>
                    <a:pt x="72123" y="54851"/>
                  </a:lnTo>
                  <a:lnTo>
                    <a:pt x="59423" y="74409"/>
                  </a:lnTo>
                  <a:lnTo>
                    <a:pt x="49263" y="94107"/>
                  </a:lnTo>
                  <a:lnTo>
                    <a:pt x="39115" y="112903"/>
                  </a:lnTo>
                  <a:lnTo>
                    <a:pt x="24625" y="150495"/>
                  </a:lnTo>
                  <a:lnTo>
                    <a:pt x="9397" y="200393"/>
                  </a:lnTo>
                  <a:lnTo>
                    <a:pt x="1638" y="238886"/>
                  </a:lnTo>
                  <a:lnTo>
                    <a:pt x="0" y="256032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54"/>
                  </a:lnTo>
                  <a:lnTo>
                    <a:pt x="226453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3" y="454928"/>
                  </a:lnTo>
                  <a:lnTo>
                    <a:pt x="576155" y="506886"/>
                  </a:lnTo>
                  <a:lnTo>
                    <a:pt x="564536" y="556155"/>
                  </a:lnTo>
                  <a:lnTo>
                    <a:pt x="548829" y="602258"/>
                  </a:lnTo>
                  <a:lnTo>
                    <a:pt x="529357" y="644719"/>
                  </a:lnTo>
                  <a:lnTo>
                    <a:pt x="506444" y="683062"/>
                  </a:lnTo>
                  <a:lnTo>
                    <a:pt x="480411" y="716812"/>
                  </a:lnTo>
                  <a:lnTo>
                    <a:pt x="451583" y="745492"/>
                  </a:lnTo>
                  <a:lnTo>
                    <a:pt x="420281" y="768628"/>
                  </a:lnTo>
                  <a:lnTo>
                    <a:pt x="351552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80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5" y="509762"/>
                  </a:lnTo>
                  <a:lnTo>
                    <a:pt x="21191" y="560881"/>
                  </a:lnTo>
                  <a:lnTo>
                    <a:pt x="36886" y="609106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1"/>
                  </a:lnTo>
                  <a:lnTo>
                    <a:pt x="134954" y="764737"/>
                  </a:lnTo>
                  <a:lnTo>
                    <a:pt x="166816" y="792249"/>
                  </a:lnTo>
                  <a:lnTo>
                    <a:pt x="201027" y="814371"/>
                  </a:lnTo>
                  <a:lnTo>
                    <a:pt x="237290" y="830687"/>
                  </a:lnTo>
                  <a:lnTo>
                    <a:pt x="275311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2" y="830687"/>
                  </a:lnTo>
                  <a:lnTo>
                    <a:pt x="428566" y="814371"/>
                  </a:lnTo>
                  <a:lnTo>
                    <a:pt x="462775" y="792249"/>
                  </a:lnTo>
                  <a:lnTo>
                    <a:pt x="494637" y="764737"/>
                  </a:lnTo>
                  <a:lnTo>
                    <a:pt x="523854" y="732251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2" y="187125"/>
                  </a:lnTo>
                  <a:lnTo>
                    <a:pt x="570397" y="141480"/>
                  </a:lnTo>
                  <a:lnTo>
                    <a:pt x="546270" y="99813"/>
                  </a:lnTo>
                  <a:lnTo>
                    <a:pt x="518789" y="62571"/>
                  </a:lnTo>
                  <a:lnTo>
                    <a:pt x="488273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49" y="80390"/>
                  </a:lnTo>
                  <a:lnTo>
                    <a:pt x="43603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1947" y="219915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0" y="232458"/>
                  </a:lnTo>
                  <a:lnTo>
                    <a:pt x="297154" y="216618"/>
                  </a:lnTo>
                  <a:lnTo>
                    <a:pt x="333338" y="191385"/>
                  </a:lnTo>
                  <a:lnTo>
                    <a:pt x="365874" y="157711"/>
                  </a:lnTo>
                  <a:lnTo>
                    <a:pt x="365658" y="157711"/>
                  </a:lnTo>
                  <a:lnTo>
                    <a:pt x="385652" y="130079"/>
                  </a:lnTo>
                  <a:lnTo>
                    <a:pt x="403399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4" y="18430"/>
                  </a:lnTo>
                  <a:lnTo>
                    <a:pt x="206933" y="7241"/>
                  </a:lnTo>
                  <a:lnTo>
                    <a:pt x="200685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099736" y="3315479"/>
            <a:ext cx="285813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35" dirty="0"/>
              <a:t>FORESTALES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990850" y="4276712"/>
            <a:ext cx="4899025" cy="1838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084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200.000.000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40"/>
              </a:spcBef>
            </a:pPr>
            <a:endParaRPr sz="2600" dirty="0">
              <a:latin typeface="Verdana"/>
              <a:cs typeface="Verdana"/>
            </a:endParaRPr>
          </a:p>
          <a:p>
            <a:pPr marR="38084" algn="ctr"/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Implantación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nuevos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montes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cortinas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forestales</a:t>
            </a:r>
            <a:endParaRPr sz="1400" dirty="0">
              <a:latin typeface="Verdana"/>
              <a:cs typeface="Verdana"/>
            </a:endParaRPr>
          </a:p>
          <a:p>
            <a:pPr marL="1082851" marR="1121569" algn="ctr">
              <a:lnSpc>
                <a:spcPct val="148800"/>
              </a:lnSpc>
            </a:pPr>
            <a:r>
              <a:rPr sz="1400" spc="5" dirty="0">
                <a:solidFill>
                  <a:srgbClr val="FDB614"/>
                </a:solidFill>
                <a:latin typeface="Verdana"/>
                <a:cs typeface="Verdana"/>
              </a:rPr>
              <a:t>Tope</a:t>
            </a:r>
            <a:r>
              <a:rPr sz="1400" spc="-14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DB614"/>
                </a:solidFill>
                <a:latin typeface="Verdana"/>
                <a:cs typeface="Verdana"/>
              </a:rPr>
              <a:t>de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55" dirty="0">
                <a:solidFill>
                  <a:srgbClr val="FDB614"/>
                </a:solidFill>
                <a:latin typeface="Verdana"/>
                <a:cs typeface="Verdana"/>
              </a:rPr>
              <a:t>Inversión: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35" dirty="0">
                <a:solidFill>
                  <a:srgbClr val="FDB614"/>
                </a:solidFill>
                <a:latin typeface="Verdana"/>
                <a:cs typeface="Verdana"/>
              </a:rPr>
              <a:t>$</a:t>
            </a:r>
            <a:r>
              <a:rPr sz="1400" spc="-140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1400" spc="-40" dirty="0">
                <a:solidFill>
                  <a:srgbClr val="FDB614"/>
                </a:solidFill>
                <a:latin typeface="Verdana"/>
                <a:cs typeface="Verdana"/>
              </a:rPr>
              <a:t>5.000.000  </a:t>
            </a: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3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08879" y="1311634"/>
            <a:ext cx="737870" cy="820419"/>
          </a:xfrm>
          <a:custGeom>
            <a:avLst/>
            <a:gdLst/>
            <a:ahLst/>
            <a:cxnLst/>
            <a:rect l="l" t="t" r="r" b="b"/>
            <a:pathLst>
              <a:path w="737870" h="820419">
                <a:moveTo>
                  <a:pt x="299542" y="713739"/>
                </a:moveTo>
                <a:lnTo>
                  <a:pt x="293039" y="717549"/>
                </a:lnTo>
                <a:lnTo>
                  <a:pt x="291185" y="723899"/>
                </a:lnTo>
                <a:lnTo>
                  <a:pt x="283387" y="745489"/>
                </a:lnTo>
                <a:lnTo>
                  <a:pt x="273981" y="765809"/>
                </a:lnTo>
                <a:lnTo>
                  <a:pt x="262887" y="784859"/>
                </a:lnTo>
                <a:lnTo>
                  <a:pt x="247053" y="805179"/>
                </a:lnTo>
                <a:lnTo>
                  <a:pt x="246379" y="810259"/>
                </a:lnTo>
                <a:lnTo>
                  <a:pt x="250202" y="817879"/>
                </a:lnTo>
                <a:lnTo>
                  <a:pt x="254342" y="820419"/>
                </a:lnTo>
                <a:lnTo>
                  <a:pt x="483463" y="820419"/>
                </a:lnTo>
                <a:lnTo>
                  <a:pt x="487629" y="817879"/>
                </a:lnTo>
                <a:lnTo>
                  <a:pt x="489546" y="814069"/>
                </a:lnTo>
                <a:lnTo>
                  <a:pt x="491426" y="810259"/>
                </a:lnTo>
                <a:lnTo>
                  <a:pt x="490766" y="805179"/>
                </a:lnTo>
                <a:lnTo>
                  <a:pt x="487781" y="801369"/>
                </a:lnTo>
                <a:lnTo>
                  <a:pt x="485277" y="797559"/>
                </a:lnTo>
                <a:lnTo>
                  <a:pt x="282473" y="797559"/>
                </a:lnTo>
                <a:lnTo>
                  <a:pt x="291822" y="782319"/>
                </a:lnTo>
                <a:lnTo>
                  <a:pt x="300100" y="765809"/>
                </a:lnTo>
                <a:lnTo>
                  <a:pt x="307340" y="749299"/>
                </a:lnTo>
                <a:lnTo>
                  <a:pt x="313575" y="730249"/>
                </a:lnTo>
                <a:lnTo>
                  <a:pt x="315442" y="723899"/>
                </a:lnTo>
                <a:lnTo>
                  <a:pt x="311924" y="717549"/>
                </a:lnTo>
                <a:lnTo>
                  <a:pt x="299542" y="713739"/>
                </a:lnTo>
                <a:close/>
              </a:path>
              <a:path w="737870" h="820419">
                <a:moveTo>
                  <a:pt x="494618" y="478789"/>
                </a:moveTo>
                <a:lnTo>
                  <a:pt x="468655" y="478789"/>
                </a:lnTo>
                <a:lnTo>
                  <a:pt x="469645" y="480059"/>
                </a:lnTo>
                <a:lnTo>
                  <a:pt x="471208" y="481329"/>
                </a:lnTo>
                <a:lnTo>
                  <a:pt x="471512" y="482599"/>
                </a:lnTo>
                <a:lnTo>
                  <a:pt x="419074" y="565149"/>
                </a:lnTo>
                <a:lnTo>
                  <a:pt x="412083" y="579119"/>
                </a:lnTo>
                <a:lnTo>
                  <a:pt x="407357" y="593089"/>
                </a:lnTo>
                <a:lnTo>
                  <a:pt x="404981" y="608329"/>
                </a:lnTo>
                <a:lnTo>
                  <a:pt x="405041" y="623569"/>
                </a:lnTo>
                <a:lnTo>
                  <a:pt x="409762" y="666749"/>
                </a:lnTo>
                <a:lnTo>
                  <a:pt x="418158" y="711199"/>
                </a:lnTo>
                <a:lnTo>
                  <a:pt x="432553" y="755649"/>
                </a:lnTo>
                <a:lnTo>
                  <a:pt x="455269" y="797559"/>
                </a:lnTo>
                <a:lnTo>
                  <a:pt x="485277" y="797559"/>
                </a:lnTo>
                <a:lnTo>
                  <a:pt x="460235" y="759459"/>
                </a:lnTo>
                <a:lnTo>
                  <a:pt x="443117" y="713739"/>
                </a:lnTo>
                <a:lnTo>
                  <a:pt x="433469" y="666749"/>
                </a:lnTo>
                <a:lnTo>
                  <a:pt x="428332" y="621029"/>
                </a:lnTo>
                <a:lnTo>
                  <a:pt x="428277" y="609599"/>
                </a:lnTo>
                <a:lnTo>
                  <a:pt x="430048" y="599439"/>
                </a:lnTo>
                <a:lnTo>
                  <a:pt x="433585" y="588009"/>
                </a:lnTo>
                <a:lnTo>
                  <a:pt x="438823" y="577849"/>
                </a:lnTo>
                <a:lnTo>
                  <a:pt x="567028" y="577849"/>
                </a:lnTo>
                <a:lnTo>
                  <a:pt x="574418" y="571499"/>
                </a:lnTo>
                <a:lnTo>
                  <a:pt x="489305" y="571499"/>
                </a:lnTo>
                <a:lnTo>
                  <a:pt x="475927" y="568959"/>
                </a:lnTo>
                <a:lnTo>
                  <a:pt x="463305" y="563879"/>
                </a:lnTo>
                <a:lnTo>
                  <a:pt x="451662" y="557529"/>
                </a:lnTo>
                <a:lnTo>
                  <a:pt x="492963" y="492759"/>
                </a:lnTo>
                <a:lnTo>
                  <a:pt x="494360" y="487679"/>
                </a:lnTo>
                <a:lnTo>
                  <a:pt x="494618" y="478789"/>
                </a:lnTo>
                <a:close/>
              </a:path>
              <a:path w="737870" h="820419">
                <a:moveTo>
                  <a:pt x="320140" y="580389"/>
                </a:moveTo>
                <a:lnTo>
                  <a:pt x="293090" y="580389"/>
                </a:lnTo>
                <a:lnTo>
                  <a:pt x="298869" y="590549"/>
                </a:lnTo>
                <a:lnTo>
                  <a:pt x="303920" y="600709"/>
                </a:lnTo>
                <a:lnTo>
                  <a:pt x="307173" y="612139"/>
                </a:lnTo>
                <a:lnTo>
                  <a:pt x="308575" y="623569"/>
                </a:lnTo>
                <a:lnTo>
                  <a:pt x="308076" y="634999"/>
                </a:lnTo>
                <a:lnTo>
                  <a:pt x="306729" y="645159"/>
                </a:lnTo>
                <a:lnTo>
                  <a:pt x="303515" y="666749"/>
                </a:lnTo>
                <a:lnTo>
                  <a:pt x="301624" y="678179"/>
                </a:lnTo>
                <a:lnTo>
                  <a:pt x="300507" y="684529"/>
                </a:lnTo>
                <a:lnTo>
                  <a:pt x="304774" y="690879"/>
                </a:lnTo>
                <a:lnTo>
                  <a:pt x="328333" y="659129"/>
                </a:lnTo>
                <a:lnTo>
                  <a:pt x="331934" y="622299"/>
                </a:lnTo>
                <a:lnTo>
                  <a:pt x="330046" y="607059"/>
                </a:lnTo>
                <a:lnTo>
                  <a:pt x="325678" y="591819"/>
                </a:lnTo>
                <a:lnTo>
                  <a:pt x="320140" y="580389"/>
                </a:lnTo>
                <a:close/>
              </a:path>
              <a:path w="737870" h="820419">
                <a:moveTo>
                  <a:pt x="200621" y="74929"/>
                </a:moveTo>
                <a:lnTo>
                  <a:pt x="159018" y="82549"/>
                </a:lnTo>
                <a:lnTo>
                  <a:pt x="122853" y="100329"/>
                </a:lnTo>
                <a:lnTo>
                  <a:pt x="94314" y="129539"/>
                </a:lnTo>
                <a:lnTo>
                  <a:pt x="75587" y="165099"/>
                </a:lnTo>
                <a:lnTo>
                  <a:pt x="68859" y="207009"/>
                </a:lnTo>
                <a:lnTo>
                  <a:pt x="69467" y="219709"/>
                </a:lnTo>
                <a:lnTo>
                  <a:pt x="71281" y="232409"/>
                </a:lnTo>
                <a:lnTo>
                  <a:pt x="74292" y="245109"/>
                </a:lnTo>
                <a:lnTo>
                  <a:pt x="78486" y="256539"/>
                </a:lnTo>
                <a:lnTo>
                  <a:pt x="45948" y="279399"/>
                </a:lnTo>
                <a:lnTo>
                  <a:pt x="21221" y="309879"/>
                </a:lnTo>
                <a:lnTo>
                  <a:pt x="5505" y="346709"/>
                </a:lnTo>
                <a:lnTo>
                  <a:pt x="0" y="386079"/>
                </a:lnTo>
                <a:lnTo>
                  <a:pt x="6538" y="429259"/>
                </a:lnTo>
                <a:lnTo>
                  <a:pt x="24877" y="468629"/>
                </a:lnTo>
                <a:lnTo>
                  <a:pt x="53100" y="499109"/>
                </a:lnTo>
                <a:lnTo>
                  <a:pt x="89290" y="520699"/>
                </a:lnTo>
                <a:lnTo>
                  <a:pt x="131533" y="532129"/>
                </a:lnTo>
                <a:lnTo>
                  <a:pt x="147160" y="557529"/>
                </a:lnTo>
                <a:lnTo>
                  <a:pt x="170814" y="577849"/>
                </a:lnTo>
                <a:lnTo>
                  <a:pt x="200603" y="590549"/>
                </a:lnTo>
                <a:lnTo>
                  <a:pt x="234632" y="595629"/>
                </a:lnTo>
                <a:lnTo>
                  <a:pt x="250076" y="594359"/>
                </a:lnTo>
                <a:lnTo>
                  <a:pt x="265123" y="591819"/>
                </a:lnTo>
                <a:lnTo>
                  <a:pt x="279539" y="586739"/>
                </a:lnTo>
                <a:lnTo>
                  <a:pt x="293090" y="580389"/>
                </a:lnTo>
                <a:lnTo>
                  <a:pt x="320140" y="580389"/>
                </a:lnTo>
                <a:lnTo>
                  <a:pt x="318909" y="577849"/>
                </a:lnTo>
                <a:lnTo>
                  <a:pt x="315100" y="571499"/>
                </a:lnTo>
                <a:lnTo>
                  <a:pt x="234632" y="571499"/>
                </a:lnTo>
                <a:lnTo>
                  <a:pt x="206193" y="567689"/>
                </a:lnTo>
                <a:lnTo>
                  <a:pt x="181484" y="556259"/>
                </a:lnTo>
                <a:lnTo>
                  <a:pt x="162550" y="539749"/>
                </a:lnTo>
                <a:lnTo>
                  <a:pt x="151434" y="518159"/>
                </a:lnTo>
                <a:lnTo>
                  <a:pt x="150088" y="513079"/>
                </a:lnTo>
                <a:lnTo>
                  <a:pt x="145757" y="509269"/>
                </a:lnTo>
                <a:lnTo>
                  <a:pt x="140690" y="509269"/>
                </a:lnTo>
                <a:lnTo>
                  <a:pt x="94605" y="497839"/>
                </a:lnTo>
                <a:lnTo>
                  <a:pt x="57359" y="471169"/>
                </a:lnTo>
                <a:lnTo>
                  <a:pt x="32448" y="433069"/>
                </a:lnTo>
                <a:lnTo>
                  <a:pt x="23367" y="386079"/>
                </a:lnTo>
                <a:lnTo>
                  <a:pt x="28688" y="350519"/>
                </a:lnTo>
                <a:lnTo>
                  <a:pt x="43818" y="318769"/>
                </a:lnTo>
                <a:lnTo>
                  <a:pt x="67505" y="292099"/>
                </a:lnTo>
                <a:lnTo>
                  <a:pt x="98501" y="273049"/>
                </a:lnTo>
                <a:lnTo>
                  <a:pt x="101498" y="271779"/>
                </a:lnTo>
                <a:lnTo>
                  <a:pt x="103835" y="269239"/>
                </a:lnTo>
                <a:lnTo>
                  <a:pt x="106044" y="262889"/>
                </a:lnTo>
                <a:lnTo>
                  <a:pt x="105816" y="260349"/>
                </a:lnTo>
                <a:lnTo>
                  <a:pt x="104330" y="256539"/>
                </a:lnTo>
                <a:lnTo>
                  <a:pt x="99062" y="245109"/>
                </a:lnTo>
                <a:lnTo>
                  <a:pt x="95286" y="232409"/>
                </a:lnTo>
                <a:lnTo>
                  <a:pt x="93013" y="219709"/>
                </a:lnTo>
                <a:lnTo>
                  <a:pt x="92252" y="207009"/>
                </a:lnTo>
                <a:lnTo>
                  <a:pt x="100783" y="165099"/>
                </a:lnTo>
                <a:lnTo>
                  <a:pt x="124032" y="130809"/>
                </a:lnTo>
                <a:lnTo>
                  <a:pt x="158491" y="107949"/>
                </a:lnTo>
                <a:lnTo>
                  <a:pt x="200647" y="99059"/>
                </a:lnTo>
                <a:lnTo>
                  <a:pt x="266270" y="99059"/>
                </a:lnTo>
                <a:lnTo>
                  <a:pt x="273187" y="83819"/>
                </a:lnTo>
                <a:lnTo>
                  <a:pt x="246240" y="83819"/>
                </a:lnTo>
                <a:lnTo>
                  <a:pt x="235195" y="80009"/>
                </a:lnTo>
                <a:lnTo>
                  <a:pt x="223893" y="77469"/>
                </a:lnTo>
                <a:lnTo>
                  <a:pt x="200621" y="74929"/>
                </a:lnTo>
                <a:close/>
              </a:path>
              <a:path w="737870" h="820419">
                <a:moveTo>
                  <a:pt x="567028" y="577849"/>
                </a:moveTo>
                <a:lnTo>
                  <a:pt x="439140" y="577849"/>
                </a:lnTo>
                <a:lnTo>
                  <a:pt x="453696" y="585469"/>
                </a:lnTo>
                <a:lnTo>
                  <a:pt x="469399" y="590549"/>
                </a:lnTo>
                <a:lnTo>
                  <a:pt x="485991" y="594359"/>
                </a:lnTo>
                <a:lnTo>
                  <a:pt x="503212" y="595629"/>
                </a:lnTo>
                <a:lnTo>
                  <a:pt x="537241" y="590549"/>
                </a:lnTo>
                <a:lnTo>
                  <a:pt x="567028" y="577849"/>
                </a:lnTo>
                <a:close/>
              </a:path>
              <a:path w="737870" h="820419">
                <a:moveTo>
                  <a:pt x="275310" y="438149"/>
                </a:moveTo>
                <a:lnTo>
                  <a:pt x="265582" y="438149"/>
                </a:lnTo>
                <a:lnTo>
                  <a:pt x="247599" y="444499"/>
                </a:lnTo>
                <a:lnTo>
                  <a:pt x="240360" y="448309"/>
                </a:lnTo>
                <a:lnTo>
                  <a:pt x="234797" y="453389"/>
                </a:lnTo>
                <a:lnTo>
                  <a:pt x="232371" y="461009"/>
                </a:lnTo>
                <a:lnTo>
                  <a:pt x="229908" y="468629"/>
                </a:lnTo>
                <a:lnTo>
                  <a:pt x="230835" y="477519"/>
                </a:lnTo>
                <a:lnTo>
                  <a:pt x="281063" y="561339"/>
                </a:lnTo>
                <a:lnTo>
                  <a:pt x="270326" y="565149"/>
                </a:lnTo>
                <a:lnTo>
                  <a:pt x="258886" y="568959"/>
                </a:lnTo>
                <a:lnTo>
                  <a:pt x="246927" y="571499"/>
                </a:lnTo>
                <a:lnTo>
                  <a:pt x="315100" y="571499"/>
                </a:lnTo>
                <a:lnTo>
                  <a:pt x="254914" y="471169"/>
                </a:lnTo>
                <a:lnTo>
                  <a:pt x="254177" y="469899"/>
                </a:lnTo>
                <a:lnTo>
                  <a:pt x="254368" y="469899"/>
                </a:lnTo>
                <a:lnTo>
                  <a:pt x="254774" y="468629"/>
                </a:lnTo>
                <a:lnTo>
                  <a:pt x="255308" y="467359"/>
                </a:lnTo>
                <a:lnTo>
                  <a:pt x="269062" y="461009"/>
                </a:lnTo>
                <a:lnTo>
                  <a:pt x="300397" y="461009"/>
                </a:lnTo>
                <a:lnTo>
                  <a:pt x="288124" y="445769"/>
                </a:lnTo>
                <a:lnTo>
                  <a:pt x="285927" y="444499"/>
                </a:lnTo>
                <a:lnTo>
                  <a:pt x="283489" y="441959"/>
                </a:lnTo>
                <a:lnTo>
                  <a:pt x="282651" y="441959"/>
                </a:lnTo>
                <a:lnTo>
                  <a:pt x="279171" y="439419"/>
                </a:lnTo>
                <a:lnTo>
                  <a:pt x="275310" y="438149"/>
                </a:lnTo>
                <a:close/>
              </a:path>
              <a:path w="737870" h="820419">
                <a:moveTo>
                  <a:pt x="662406" y="185419"/>
                </a:moveTo>
                <a:lnTo>
                  <a:pt x="649554" y="186689"/>
                </a:lnTo>
                <a:lnTo>
                  <a:pt x="644753" y="191769"/>
                </a:lnTo>
                <a:lnTo>
                  <a:pt x="645464" y="201929"/>
                </a:lnTo>
                <a:lnTo>
                  <a:pt x="645528" y="203199"/>
                </a:lnTo>
                <a:lnTo>
                  <a:pt x="638782" y="245109"/>
                </a:lnTo>
                <a:lnTo>
                  <a:pt x="633514" y="256539"/>
                </a:lnTo>
                <a:lnTo>
                  <a:pt x="632002" y="260349"/>
                </a:lnTo>
                <a:lnTo>
                  <a:pt x="631799" y="262889"/>
                </a:lnTo>
                <a:lnTo>
                  <a:pt x="634009" y="269239"/>
                </a:lnTo>
                <a:lnTo>
                  <a:pt x="636333" y="271779"/>
                </a:lnTo>
                <a:lnTo>
                  <a:pt x="639343" y="273049"/>
                </a:lnTo>
                <a:lnTo>
                  <a:pt x="670334" y="292099"/>
                </a:lnTo>
                <a:lnTo>
                  <a:pt x="694013" y="318769"/>
                </a:lnTo>
                <a:lnTo>
                  <a:pt x="709134" y="350519"/>
                </a:lnTo>
                <a:lnTo>
                  <a:pt x="714451" y="386079"/>
                </a:lnTo>
                <a:lnTo>
                  <a:pt x="705372" y="433069"/>
                </a:lnTo>
                <a:lnTo>
                  <a:pt x="680467" y="471169"/>
                </a:lnTo>
                <a:lnTo>
                  <a:pt x="643229" y="497839"/>
                </a:lnTo>
                <a:lnTo>
                  <a:pt x="597154" y="509269"/>
                </a:lnTo>
                <a:lnTo>
                  <a:pt x="592086" y="509269"/>
                </a:lnTo>
                <a:lnTo>
                  <a:pt x="587743" y="513079"/>
                </a:lnTo>
                <a:lnTo>
                  <a:pt x="556350" y="556259"/>
                </a:lnTo>
                <a:lnTo>
                  <a:pt x="503212" y="571499"/>
                </a:lnTo>
                <a:lnTo>
                  <a:pt x="574418" y="571499"/>
                </a:lnTo>
                <a:lnTo>
                  <a:pt x="590678" y="557529"/>
                </a:lnTo>
                <a:lnTo>
                  <a:pt x="606297" y="532129"/>
                </a:lnTo>
                <a:lnTo>
                  <a:pt x="648544" y="520699"/>
                </a:lnTo>
                <a:lnTo>
                  <a:pt x="684732" y="499109"/>
                </a:lnTo>
                <a:lnTo>
                  <a:pt x="712949" y="468629"/>
                </a:lnTo>
                <a:lnTo>
                  <a:pt x="731283" y="429259"/>
                </a:lnTo>
                <a:lnTo>
                  <a:pt x="737819" y="386079"/>
                </a:lnTo>
                <a:lnTo>
                  <a:pt x="732311" y="346709"/>
                </a:lnTo>
                <a:lnTo>
                  <a:pt x="716592" y="309879"/>
                </a:lnTo>
                <a:lnTo>
                  <a:pt x="691865" y="279399"/>
                </a:lnTo>
                <a:lnTo>
                  <a:pt x="659333" y="256539"/>
                </a:lnTo>
                <a:lnTo>
                  <a:pt x="663537" y="245109"/>
                </a:lnTo>
                <a:lnTo>
                  <a:pt x="666546" y="232409"/>
                </a:lnTo>
                <a:lnTo>
                  <a:pt x="668355" y="219709"/>
                </a:lnTo>
                <a:lnTo>
                  <a:pt x="668959" y="207009"/>
                </a:lnTo>
                <a:lnTo>
                  <a:pt x="668896" y="201929"/>
                </a:lnTo>
                <a:lnTo>
                  <a:pt x="668832" y="200659"/>
                </a:lnTo>
                <a:lnTo>
                  <a:pt x="668045" y="190499"/>
                </a:lnTo>
                <a:lnTo>
                  <a:pt x="662406" y="185419"/>
                </a:lnTo>
                <a:close/>
              </a:path>
              <a:path w="737870" h="820419">
                <a:moveTo>
                  <a:pt x="300397" y="461009"/>
                </a:moveTo>
                <a:lnTo>
                  <a:pt x="269062" y="461009"/>
                </a:lnTo>
                <a:lnTo>
                  <a:pt x="270814" y="462279"/>
                </a:lnTo>
                <a:lnTo>
                  <a:pt x="334149" y="539749"/>
                </a:lnTo>
                <a:lnTo>
                  <a:pt x="336969" y="542289"/>
                </a:lnTo>
                <a:lnTo>
                  <a:pt x="339852" y="544829"/>
                </a:lnTo>
                <a:lnTo>
                  <a:pt x="346367" y="547369"/>
                </a:lnTo>
                <a:lnTo>
                  <a:pt x="350037" y="547369"/>
                </a:lnTo>
                <a:lnTo>
                  <a:pt x="353720" y="546099"/>
                </a:lnTo>
                <a:lnTo>
                  <a:pt x="357339" y="544829"/>
                </a:lnTo>
                <a:lnTo>
                  <a:pt x="360413" y="543559"/>
                </a:lnTo>
                <a:lnTo>
                  <a:pt x="362889" y="541019"/>
                </a:lnTo>
                <a:lnTo>
                  <a:pt x="363169" y="541019"/>
                </a:lnTo>
                <a:lnTo>
                  <a:pt x="363308" y="539749"/>
                </a:lnTo>
                <a:lnTo>
                  <a:pt x="365620" y="537209"/>
                </a:lnTo>
                <a:lnTo>
                  <a:pt x="367207" y="534669"/>
                </a:lnTo>
                <a:lnTo>
                  <a:pt x="367830" y="530859"/>
                </a:lnTo>
                <a:lnTo>
                  <a:pt x="370076" y="518159"/>
                </a:lnTo>
                <a:lnTo>
                  <a:pt x="346417" y="518159"/>
                </a:lnTo>
                <a:lnTo>
                  <a:pt x="300397" y="461009"/>
                </a:lnTo>
                <a:close/>
              </a:path>
              <a:path w="737870" h="820419">
                <a:moveTo>
                  <a:pt x="429259" y="414019"/>
                </a:moveTo>
                <a:lnTo>
                  <a:pt x="389750" y="414019"/>
                </a:lnTo>
                <a:lnTo>
                  <a:pt x="403428" y="415289"/>
                </a:lnTo>
                <a:lnTo>
                  <a:pt x="404291" y="416559"/>
                </a:lnTo>
                <a:lnTo>
                  <a:pt x="405041" y="417829"/>
                </a:lnTo>
                <a:lnTo>
                  <a:pt x="405625" y="417829"/>
                </a:lnTo>
                <a:lnTo>
                  <a:pt x="394322" y="501649"/>
                </a:lnTo>
                <a:lnTo>
                  <a:pt x="394169" y="502919"/>
                </a:lnTo>
                <a:lnTo>
                  <a:pt x="394119" y="504189"/>
                </a:lnTo>
                <a:lnTo>
                  <a:pt x="394322" y="511809"/>
                </a:lnTo>
                <a:lnTo>
                  <a:pt x="398360" y="518159"/>
                </a:lnTo>
                <a:lnTo>
                  <a:pt x="404837" y="521969"/>
                </a:lnTo>
                <a:lnTo>
                  <a:pt x="405777" y="521969"/>
                </a:lnTo>
                <a:lnTo>
                  <a:pt x="408609" y="523239"/>
                </a:lnTo>
                <a:lnTo>
                  <a:pt x="411086" y="524509"/>
                </a:lnTo>
                <a:lnTo>
                  <a:pt x="418452" y="523239"/>
                </a:lnTo>
                <a:lnTo>
                  <a:pt x="423265" y="521969"/>
                </a:lnTo>
                <a:lnTo>
                  <a:pt x="452192" y="492759"/>
                </a:lnTo>
                <a:lnTo>
                  <a:pt x="419176" y="492759"/>
                </a:lnTo>
                <a:lnTo>
                  <a:pt x="429615" y="415289"/>
                </a:lnTo>
                <a:lnTo>
                  <a:pt x="429259" y="414019"/>
                </a:lnTo>
                <a:close/>
              </a:path>
              <a:path w="737870" h="820419">
                <a:moveTo>
                  <a:pt x="393179" y="391159"/>
                </a:moveTo>
                <a:lnTo>
                  <a:pt x="387997" y="391159"/>
                </a:lnTo>
                <a:lnTo>
                  <a:pt x="383031" y="392429"/>
                </a:lnTo>
                <a:lnTo>
                  <a:pt x="371551" y="398779"/>
                </a:lnTo>
                <a:lnTo>
                  <a:pt x="366191" y="405129"/>
                </a:lnTo>
                <a:lnTo>
                  <a:pt x="355574" y="466089"/>
                </a:lnTo>
                <a:lnTo>
                  <a:pt x="346417" y="518159"/>
                </a:lnTo>
                <a:lnTo>
                  <a:pt x="370076" y="518159"/>
                </a:lnTo>
                <a:lnTo>
                  <a:pt x="388048" y="416559"/>
                </a:lnTo>
                <a:lnTo>
                  <a:pt x="389750" y="414019"/>
                </a:lnTo>
                <a:lnTo>
                  <a:pt x="429259" y="414019"/>
                </a:lnTo>
                <a:lnTo>
                  <a:pt x="427481" y="407669"/>
                </a:lnTo>
                <a:lnTo>
                  <a:pt x="418630" y="397509"/>
                </a:lnTo>
                <a:lnTo>
                  <a:pt x="412775" y="393699"/>
                </a:lnTo>
                <a:lnTo>
                  <a:pt x="406374" y="392429"/>
                </a:lnTo>
                <a:lnTo>
                  <a:pt x="404533" y="392429"/>
                </a:lnTo>
                <a:lnTo>
                  <a:pt x="393179" y="391159"/>
                </a:lnTo>
                <a:close/>
              </a:path>
              <a:path w="737870" h="820419">
                <a:moveTo>
                  <a:pt x="466380" y="455929"/>
                </a:moveTo>
                <a:lnTo>
                  <a:pt x="456644" y="457199"/>
                </a:lnTo>
                <a:lnTo>
                  <a:pt x="448144" y="463549"/>
                </a:lnTo>
                <a:lnTo>
                  <a:pt x="419176" y="492759"/>
                </a:lnTo>
                <a:lnTo>
                  <a:pt x="452192" y="492759"/>
                </a:lnTo>
                <a:lnTo>
                  <a:pt x="464769" y="480059"/>
                </a:lnTo>
                <a:lnTo>
                  <a:pt x="465429" y="478789"/>
                </a:lnTo>
                <a:lnTo>
                  <a:pt x="494618" y="478789"/>
                </a:lnTo>
                <a:lnTo>
                  <a:pt x="494728" y="474979"/>
                </a:lnTo>
                <a:lnTo>
                  <a:pt x="491528" y="467359"/>
                </a:lnTo>
                <a:lnTo>
                  <a:pt x="485178" y="462279"/>
                </a:lnTo>
                <a:lnTo>
                  <a:pt x="476257" y="457199"/>
                </a:lnTo>
                <a:lnTo>
                  <a:pt x="466380" y="455929"/>
                </a:lnTo>
                <a:close/>
              </a:path>
              <a:path w="737870" h="820419">
                <a:moveTo>
                  <a:pt x="611282" y="99059"/>
                </a:moveTo>
                <a:lnTo>
                  <a:pt x="537222" y="99059"/>
                </a:lnTo>
                <a:lnTo>
                  <a:pt x="566319" y="102869"/>
                </a:lnTo>
                <a:lnTo>
                  <a:pt x="592826" y="114299"/>
                </a:lnTo>
                <a:lnTo>
                  <a:pt x="615403" y="132079"/>
                </a:lnTo>
                <a:lnTo>
                  <a:pt x="632713" y="156209"/>
                </a:lnTo>
                <a:lnTo>
                  <a:pt x="635774" y="161289"/>
                </a:lnTo>
                <a:lnTo>
                  <a:pt x="642861" y="163829"/>
                </a:lnTo>
                <a:lnTo>
                  <a:pt x="654227" y="157479"/>
                </a:lnTo>
                <a:lnTo>
                  <a:pt x="656361" y="151129"/>
                </a:lnTo>
                <a:lnTo>
                  <a:pt x="653300" y="144779"/>
                </a:lnTo>
                <a:lnTo>
                  <a:pt x="632270" y="115569"/>
                </a:lnTo>
                <a:lnTo>
                  <a:pt x="611282" y="99059"/>
                </a:lnTo>
                <a:close/>
              </a:path>
              <a:path w="737870" h="820419">
                <a:moveTo>
                  <a:pt x="266270" y="99059"/>
                </a:moveTo>
                <a:lnTo>
                  <a:pt x="212998" y="99059"/>
                </a:lnTo>
                <a:lnTo>
                  <a:pt x="225066" y="101599"/>
                </a:lnTo>
                <a:lnTo>
                  <a:pt x="236805" y="105409"/>
                </a:lnTo>
                <a:lnTo>
                  <a:pt x="248170" y="109219"/>
                </a:lnTo>
                <a:lnTo>
                  <a:pt x="251269" y="111759"/>
                </a:lnTo>
                <a:lnTo>
                  <a:pt x="254914" y="111759"/>
                </a:lnTo>
                <a:lnTo>
                  <a:pt x="261238" y="107949"/>
                </a:lnTo>
                <a:lnTo>
                  <a:pt x="263626" y="105409"/>
                </a:lnTo>
                <a:lnTo>
                  <a:pt x="264541" y="102869"/>
                </a:lnTo>
                <a:lnTo>
                  <a:pt x="266270" y="99059"/>
                </a:lnTo>
                <a:close/>
              </a:path>
              <a:path w="737870" h="820419">
                <a:moveTo>
                  <a:pt x="443318" y="22859"/>
                </a:moveTo>
                <a:lnTo>
                  <a:pt x="368922" y="22859"/>
                </a:lnTo>
                <a:lnTo>
                  <a:pt x="403823" y="29209"/>
                </a:lnTo>
                <a:lnTo>
                  <a:pt x="434381" y="45719"/>
                </a:lnTo>
                <a:lnTo>
                  <a:pt x="458304" y="69849"/>
                </a:lnTo>
                <a:lnTo>
                  <a:pt x="473303" y="102869"/>
                </a:lnTo>
                <a:lnTo>
                  <a:pt x="474243" y="105409"/>
                </a:lnTo>
                <a:lnTo>
                  <a:pt x="476592" y="107949"/>
                </a:lnTo>
                <a:lnTo>
                  <a:pt x="482917" y="111759"/>
                </a:lnTo>
                <a:lnTo>
                  <a:pt x="486562" y="111759"/>
                </a:lnTo>
                <a:lnTo>
                  <a:pt x="489673" y="109219"/>
                </a:lnTo>
                <a:lnTo>
                  <a:pt x="501032" y="105409"/>
                </a:lnTo>
                <a:lnTo>
                  <a:pt x="512772" y="101599"/>
                </a:lnTo>
                <a:lnTo>
                  <a:pt x="524849" y="99059"/>
                </a:lnTo>
                <a:lnTo>
                  <a:pt x="611282" y="99059"/>
                </a:lnTo>
                <a:lnTo>
                  <a:pt x="604824" y="93979"/>
                </a:lnTo>
                <a:lnTo>
                  <a:pt x="581386" y="83819"/>
                </a:lnTo>
                <a:lnTo>
                  <a:pt x="491578" y="83819"/>
                </a:lnTo>
                <a:lnTo>
                  <a:pt x="471810" y="49529"/>
                </a:lnTo>
                <a:lnTo>
                  <a:pt x="443318" y="22859"/>
                </a:lnTo>
                <a:close/>
              </a:path>
              <a:path w="737870" h="820419">
                <a:moveTo>
                  <a:pt x="368922" y="0"/>
                </a:moveTo>
                <a:lnTo>
                  <a:pt x="329547" y="6349"/>
                </a:lnTo>
                <a:lnTo>
                  <a:pt x="294513" y="22859"/>
                </a:lnTo>
                <a:lnTo>
                  <a:pt x="266013" y="49529"/>
                </a:lnTo>
                <a:lnTo>
                  <a:pt x="246240" y="83819"/>
                </a:lnTo>
                <a:lnTo>
                  <a:pt x="273187" y="83819"/>
                </a:lnTo>
                <a:lnTo>
                  <a:pt x="279528" y="69849"/>
                </a:lnTo>
                <a:lnTo>
                  <a:pt x="303444" y="45719"/>
                </a:lnTo>
                <a:lnTo>
                  <a:pt x="334003" y="29209"/>
                </a:lnTo>
                <a:lnTo>
                  <a:pt x="368922" y="22859"/>
                </a:lnTo>
                <a:lnTo>
                  <a:pt x="443318" y="22859"/>
                </a:lnTo>
                <a:lnTo>
                  <a:pt x="408293" y="6349"/>
                </a:lnTo>
                <a:lnTo>
                  <a:pt x="368922" y="0"/>
                </a:lnTo>
                <a:close/>
              </a:path>
              <a:path w="737870" h="820419">
                <a:moveTo>
                  <a:pt x="537222" y="74929"/>
                </a:moveTo>
                <a:lnTo>
                  <a:pt x="513934" y="77469"/>
                </a:lnTo>
                <a:lnTo>
                  <a:pt x="502629" y="80009"/>
                </a:lnTo>
                <a:lnTo>
                  <a:pt x="491578" y="83819"/>
                </a:lnTo>
                <a:lnTo>
                  <a:pt x="581386" y="83819"/>
                </a:lnTo>
                <a:lnTo>
                  <a:pt x="572597" y="80009"/>
                </a:lnTo>
                <a:lnTo>
                  <a:pt x="537222" y="74929"/>
                </a:lnTo>
                <a:close/>
              </a:path>
            </a:pathLst>
          </a:custGeom>
          <a:solidFill>
            <a:srgbClr val="6364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79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2"/>
                  </a:lnTo>
                  <a:lnTo>
                    <a:pt x="127217" y="39299"/>
                  </a:lnTo>
                  <a:lnTo>
                    <a:pt x="96390" y="67921"/>
                  </a:lnTo>
                  <a:lnTo>
                    <a:pt x="68968" y="103089"/>
                  </a:lnTo>
                  <a:lnTo>
                    <a:pt x="45439" y="144072"/>
                  </a:lnTo>
                  <a:lnTo>
                    <a:pt x="26291" y="190143"/>
                  </a:lnTo>
                  <a:lnTo>
                    <a:pt x="12009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37" y="397649"/>
                  </a:lnTo>
                  <a:lnTo>
                    <a:pt x="110259" y="409082"/>
                  </a:lnTo>
                  <a:lnTo>
                    <a:pt x="163644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56" y="411454"/>
                  </a:lnTo>
                  <a:lnTo>
                    <a:pt x="226453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30" y="281660"/>
                  </a:lnTo>
                  <a:lnTo>
                    <a:pt x="244030" y="399503"/>
                  </a:lnTo>
                  <a:lnTo>
                    <a:pt x="244487" y="411340"/>
                  </a:lnTo>
                  <a:lnTo>
                    <a:pt x="250786" y="415150"/>
                  </a:lnTo>
                  <a:lnTo>
                    <a:pt x="266242" y="417766"/>
                  </a:lnTo>
                  <a:lnTo>
                    <a:pt x="271868" y="418287"/>
                  </a:lnTo>
                  <a:lnTo>
                    <a:pt x="306808" y="416088"/>
                  </a:lnTo>
                  <a:lnTo>
                    <a:pt x="360078" y="409106"/>
                  </a:lnTo>
                  <a:lnTo>
                    <a:pt x="434390" y="397687"/>
                  </a:lnTo>
                  <a:lnTo>
                    <a:pt x="469938" y="375920"/>
                  </a:lnTo>
                  <a:lnTo>
                    <a:pt x="470522" y="359740"/>
                  </a:lnTo>
                  <a:lnTo>
                    <a:pt x="470522" y="351586"/>
                  </a:lnTo>
                  <a:lnTo>
                    <a:pt x="467437" y="294629"/>
                  </a:lnTo>
                  <a:lnTo>
                    <a:pt x="458508" y="240572"/>
                  </a:lnTo>
                  <a:lnTo>
                    <a:pt x="444223" y="190143"/>
                  </a:lnTo>
                  <a:lnTo>
                    <a:pt x="425070" y="144072"/>
                  </a:lnTo>
                  <a:lnTo>
                    <a:pt x="401537" y="103089"/>
                  </a:lnTo>
                  <a:lnTo>
                    <a:pt x="374112" y="67921"/>
                  </a:lnTo>
                  <a:lnTo>
                    <a:pt x="343283" y="39299"/>
                  </a:lnTo>
                  <a:lnTo>
                    <a:pt x="309539" y="17952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6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7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3" y="454928"/>
                  </a:lnTo>
                  <a:lnTo>
                    <a:pt x="576155" y="506886"/>
                  </a:lnTo>
                  <a:lnTo>
                    <a:pt x="564536" y="556155"/>
                  </a:lnTo>
                  <a:lnTo>
                    <a:pt x="548829" y="602258"/>
                  </a:lnTo>
                  <a:lnTo>
                    <a:pt x="529357" y="644719"/>
                  </a:lnTo>
                  <a:lnTo>
                    <a:pt x="506444" y="683062"/>
                  </a:lnTo>
                  <a:lnTo>
                    <a:pt x="480411" y="716812"/>
                  </a:lnTo>
                  <a:lnTo>
                    <a:pt x="451583" y="745492"/>
                  </a:lnTo>
                  <a:lnTo>
                    <a:pt x="420281" y="768628"/>
                  </a:lnTo>
                  <a:lnTo>
                    <a:pt x="351552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80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5" y="509762"/>
                  </a:lnTo>
                  <a:lnTo>
                    <a:pt x="21191" y="560881"/>
                  </a:lnTo>
                  <a:lnTo>
                    <a:pt x="36886" y="609106"/>
                  </a:lnTo>
                  <a:lnTo>
                    <a:pt x="56405" y="654019"/>
                  </a:lnTo>
                  <a:lnTo>
                    <a:pt x="79453" y="695206"/>
                  </a:lnTo>
                  <a:lnTo>
                    <a:pt x="105734" y="732251"/>
                  </a:lnTo>
                  <a:lnTo>
                    <a:pt x="134954" y="764737"/>
                  </a:lnTo>
                  <a:lnTo>
                    <a:pt x="166816" y="792249"/>
                  </a:lnTo>
                  <a:lnTo>
                    <a:pt x="201027" y="814371"/>
                  </a:lnTo>
                  <a:lnTo>
                    <a:pt x="237290" y="830687"/>
                  </a:lnTo>
                  <a:lnTo>
                    <a:pt x="275311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2" y="830687"/>
                  </a:lnTo>
                  <a:lnTo>
                    <a:pt x="428566" y="814371"/>
                  </a:lnTo>
                  <a:lnTo>
                    <a:pt x="462775" y="792249"/>
                  </a:lnTo>
                  <a:lnTo>
                    <a:pt x="494637" y="764737"/>
                  </a:lnTo>
                  <a:lnTo>
                    <a:pt x="523854" y="732251"/>
                  </a:lnTo>
                  <a:lnTo>
                    <a:pt x="550133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2" y="187125"/>
                  </a:lnTo>
                  <a:lnTo>
                    <a:pt x="570397" y="141480"/>
                  </a:lnTo>
                  <a:lnTo>
                    <a:pt x="546270" y="99813"/>
                  </a:lnTo>
                  <a:lnTo>
                    <a:pt x="518789" y="62571"/>
                  </a:lnTo>
                  <a:lnTo>
                    <a:pt x="488273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13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49" y="80390"/>
                  </a:lnTo>
                  <a:lnTo>
                    <a:pt x="43603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1947" y="219915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0" y="232458"/>
                  </a:lnTo>
                  <a:lnTo>
                    <a:pt x="297154" y="216618"/>
                  </a:lnTo>
                  <a:lnTo>
                    <a:pt x="333338" y="191385"/>
                  </a:lnTo>
                  <a:lnTo>
                    <a:pt x="365874" y="157711"/>
                  </a:lnTo>
                  <a:lnTo>
                    <a:pt x="365658" y="157711"/>
                  </a:lnTo>
                  <a:lnTo>
                    <a:pt x="385652" y="130079"/>
                  </a:lnTo>
                  <a:lnTo>
                    <a:pt x="403399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4" y="18430"/>
                  </a:lnTo>
                  <a:lnTo>
                    <a:pt x="206933" y="7241"/>
                  </a:lnTo>
                  <a:lnTo>
                    <a:pt x="200685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2" y="1914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9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295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051088" y="3240532"/>
            <a:ext cx="269938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65" dirty="0"/>
              <a:t>GANADERÍA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015657" y="4211231"/>
            <a:ext cx="4945380" cy="24104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R="38719"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</a:t>
            </a:r>
            <a:r>
              <a:rPr sz="2000" spc="-30" dirty="0">
                <a:solidFill>
                  <a:srgbClr val="FDB614"/>
                </a:solidFill>
                <a:latin typeface="Verdana"/>
                <a:cs typeface="Verdana"/>
              </a:rPr>
              <a:t>500.000.000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sz="1900" dirty="0">
              <a:latin typeface="Verdana"/>
              <a:cs typeface="Verdana"/>
            </a:endParaRPr>
          </a:p>
          <a:p>
            <a:pPr marL="76168" marR="114887" indent="-635" algn="ctr">
              <a:lnSpc>
                <a:spcPct val="148800"/>
              </a:lnSpc>
            </a:pPr>
            <a:r>
              <a:rPr sz="1400" spc="25" dirty="0">
                <a:solidFill>
                  <a:srgbClr val="FFFFFF"/>
                </a:solidFill>
                <a:latin typeface="Verdana"/>
                <a:cs typeface="Verdana"/>
              </a:rPr>
              <a:t>Compra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reposición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vientres;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compra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invernada,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compra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colmenas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400" spc="15" dirty="0">
                <a:solidFill>
                  <a:srgbClr val="FFFFFF"/>
                </a:solidFill>
                <a:latin typeface="Verdana"/>
                <a:cs typeface="Verdana"/>
              </a:rPr>
              <a:t>insumos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la 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apicultura,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compra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granos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Verdana"/>
                <a:cs typeface="Verdana"/>
              </a:rPr>
              <a:t>forrajes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engorde.</a:t>
            </a:r>
            <a:endParaRPr sz="14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300" dirty="0">
              <a:latin typeface="Verdana"/>
              <a:cs typeface="Verdana"/>
            </a:endParaRPr>
          </a:p>
          <a:p>
            <a:pPr marR="38084" algn="ctr"/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40%.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320"/>
              </a:spcBef>
            </a:pPr>
            <a:r>
              <a:rPr sz="1400" spc="-225" dirty="0">
                <a:solidFill>
                  <a:srgbClr val="FFFFFF"/>
                </a:solidFill>
                <a:latin typeface="Verdana"/>
                <a:cs typeface="Verdana"/>
              </a:rPr>
              <a:t>(10%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Billetera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virtual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240" dirty="0">
                <a:solidFill>
                  <a:srgbClr val="FFFFFF"/>
                </a:solidFill>
                <a:latin typeface="Verdana"/>
                <a:cs typeface="Verdana"/>
              </a:rPr>
              <a:t>10%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Efectivo </a:t>
            </a:r>
            <a:r>
              <a:rPr sz="1400" spc="-350" dirty="0">
                <a:solidFill>
                  <a:srgbClr val="FFFFFF"/>
                </a:solidFill>
                <a:latin typeface="Verdana"/>
                <a:cs typeface="Verdana"/>
              </a:rPr>
              <a:t>+ </a:t>
            </a:r>
            <a:r>
              <a:rPr sz="1400" spc="-145" dirty="0">
                <a:solidFill>
                  <a:srgbClr val="FFFFFF"/>
                </a:solidFill>
                <a:latin typeface="Verdana"/>
                <a:cs typeface="Verdana"/>
              </a:rPr>
              <a:t>20%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2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Verdana"/>
                <a:cs typeface="Verdana"/>
              </a:rPr>
              <a:t>ﬁscal)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61525" y="1213006"/>
            <a:ext cx="1127747" cy="12039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870" y="879847"/>
            <a:ext cx="927862" cy="326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35837" y="566691"/>
            <a:ext cx="629920" cy="899160"/>
            <a:chOff x="835837" y="566687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15385" y="674954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42" y="0"/>
                  </a:moveTo>
                  <a:lnTo>
                    <a:pt x="197124" y="4609"/>
                  </a:lnTo>
                  <a:lnTo>
                    <a:pt x="160950" y="17952"/>
                  </a:lnTo>
                  <a:lnTo>
                    <a:pt x="127207" y="39299"/>
                  </a:lnTo>
                  <a:lnTo>
                    <a:pt x="96382" y="67921"/>
                  </a:lnTo>
                  <a:lnTo>
                    <a:pt x="68962" y="103089"/>
                  </a:lnTo>
                  <a:lnTo>
                    <a:pt x="45435" y="144072"/>
                  </a:lnTo>
                  <a:lnTo>
                    <a:pt x="26288" y="190143"/>
                  </a:lnTo>
                  <a:lnTo>
                    <a:pt x="12008" y="240572"/>
                  </a:lnTo>
                  <a:lnTo>
                    <a:pt x="3083" y="294629"/>
                  </a:lnTo>
                  <a:lnTo>
                    <a:pt x="0" y="351586"/>
                  </a:lnTo>
                  <a:lnTo>
                    <a:pt x="190" y="368325"/>
                  </a:lnTo>
                  <a:lnTo>
                    <a:pt x="35737" y="397649"/>
                  </a:lnTo>
                  <a:lnTo>
                    <a:pt x="110253" y="409082"/>
                  </a:lnTo>
                  <a:lnTo>
                    <a:pt x="163637" y="416080"/>
                  </a:lnTo>
                  <a:lnTo>
                    <a:pt x="200571" y="418109"/>
                  </a:lnTo>
                  <a:lnTo>
                    <a:pt x="210438" y="416890"/>
                  </a:lnTo>
                  <a:lnTo>
                    <a:pt x="219595" y="415201"/>
                  </a:lnTo>
                  <a:lnTo>
                    <a:pt x="225844" y="411454"/>
                  </a:lnTo>
                  <a:lnTo>
                    <a:pt x="226440" y="399973"/>
                  </a:lnTo>
                  <a:lnTo>
                    <a:pt x="226466" y="277317"/>
                  </a:lnTo>
                  <a:lnTo>
                    <a:pt x="227558" y="275678"/>
                  </a:lnTo>
                  <a:lnTo>
                    <a:pt x="244017" y="281660"/>
                  </a:lnTo>
                  <a:lnTo>
                    <a:pt x="244017" y="399503"/>
                  </a:lnTo>
                  <a:lnTo>
                    <a:pt x="244474" y="411340"/>
                  </a:lnTo>
                  <a:lnTo>
                    <a:pt x="250774" y="415150"/>
                  </a:lnTo>
                  <a:lnTo>
                    <a:pt x="266242" y="417766"/>
                  </a:lnTo>
                  <a:lnTo>
                    <a:pt x="271856" y="418287"/>
                  </a:lnTo>
                  <a:lnTo>
                    <a:pt x="306797" y="416088"/>
                  </a:lnTo>
                  <a:lnTo>
                    <a:pt x="360070" y="409106"/>
                  </a:lnTo>
                  <a:lnTo>
                    <a:pt x="434378" y="397687"/>
                  </a:lnTo>
                  <a:lnTo>
                    <a:pt x="469925" y="375920"/>
                  </a:lnTo>
                  <a:lnTo>
                    <a:pt x="470509" y="359740"/>
                  </a:lnTo>
                  <a:lnTo>
                    <a:pt x="470509" y="351586"/>
                  </a:lnTo>
                  <a:lnTo>
                    <a:pt x="467424" y="294629"/>
                  </a:lnTo>
                  <a:lnTo>
                    <a:pt x="458495" y="240572"/>
                  </a:lnTo>
                  <a:lnTo>
                    <a:pt x="444210" y="190143"/>
                  </a:lnTo>
                  <a:lnTo>
                    <a:pt x="425057" y="144072"/>
                  </a:lnTo>
                  <a:lnTo>
                    <a:pt x="401524" y="103089"/>
                  </a:lnTo>
                  <a:lnTo>
                    <a:pt x="374099" y="67921"/>
                  </a:lnTo>
                  <a:lnTo>
                    <a:pt x="343271" y="39299"/>
                  </a:lnTo>
                  <a:lnTo>
                    <a:pt x="309526" y="17952"/>
                  </a:lnTo>
                  <a:lnTo>
                    <a:pt x="273354" y="4609"/>
                  </a:lnTo>
                  <a:lnTo>
                    <a:pt x="235242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0550" y="566687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5781" y="794966"/>
              <a:ext cx="139750" cy="163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837" y="621023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5"/>
                  </a:lnTo>
                  <a:lnTo>
                    <a:pt x="447640" y="4564"/>
                  </a:lnTo>
                  <a:lnTo>
                    <a:pt x="450380" y="10865"/>
                  </a:lnTo>
                  <a:lnTo>
                    <a:pt x="457161" y="24423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14"/>
                  </a:lnTo>
                  <a:lnTo>
                    <a:pt x="500147" y="109463"/>
                  </a:lnTo>
                  <a:lnTo>
                    <a:pt x="524808" y="148357"/>
                  </a:lnTo>
                  <a:lnTo>
                    <a:pt x="545805" y="191828"/>
                  </a:lnTo>
                  <a:lnTo>
                    <a:pt x="562772" y="239341"/>
                  </a:lnTo>
                  <a:lnTo>
                    <a:pt x="575343" y="290358"/>
                  </a:lnTo>
                  <a:lnTo>
                    <a:pt x="583153" y="344342"/>
                  </a:lnTo>
                  <a:lnTo>
                    <a:pt x="585838" y="400755"/>
                  </a:lnTo>
                  <a:lnTo>
                    <a:pt x="583364" y="454928"/>
                  </a:lnTo>
                  <a:lnTo>
                    <a:pt x="576156" y="506886"/>
                  </a:lnTo>
                  <a:lnTo>
                    <a:pt x="564538" y="556155"/>
                  </a:lnTo>
                  <a:lnTo>
                    <a:pt x="548832" y="602258"/>
                  </a:lnTo>
                  <a:lnTo>
                    <a:pt x="529361" y="644719"/>
                  </a:lnTo>
                  <a:lnTo>
                    <a:pt x="506449" y="683062"/>
                  </a:lnTo>
                  <a:lnTo>
                    <a:pt x="480417" y="716812"/>
                  </a:lnTo>
                  <a:lnTo>
                    <a:pt x="451588" y="745492"/>
                  </a:lnTo>
                  <a:lnTo>
                    <a:pt x="420287" y="768628"/>
                  </a:lnTo>
                  <a:lnTo>
                    <a:pt x="351554" y="796360"/>
                  </a:lnTo>
                  <a:lnTo>
                    <a:pt x="314769" y="800005"/>
                  </a:lnTo>
                  <a:lnTo>
                    <a:pt x="277995" y="796360"/>
                  </a:lnTo>
                  <a:lnTo>
                    <a:pt x="209281" y="768628"/>
                  </a:lnTo>
                  <a:lnTo>
                    <a:pt x="177985" y="745492"/>
                  </a:lnTo>
                  <a:lnTo>
                    <a:pt x="149162" y="716812"/>
                  </a:lnTo>
                  <a:lnTo>
                    <a:pt x="123134" y="683062"/>
                  </a:lnTo>
                  <a:lnTo>
                    <a:pt x="100224" y="644719"/>
                  </a:lnTo>
                  <a:lnTo>
                    <a:pt x="80755" y="602258"/>
                  </a:lnTo>
                  <a:lnTo>
                    <a:pt x="65050" y="556155"/>
                  </a:lnTo>
                  <a:lnTo>
                    <a:pt x="53433" y="506886"/>
                  </a:lnTo>
                  <a:lnTo>
                    <a:pt x="46225" y="454928"/>
                  </a:lnTo>
                  <a:lnTo>
                    <a:pt x="43751" y="400755"/>
                  </a:lnTo>
                  <a:lnTo>
                    <a:pt x="46432" y="344386"/>
                  </a:lnTo>
                  <a:lnTo>
                    <a:pt x="54230" y="290448"/>
                  </a:lnTo>
                  <a:lnTo>
                    <a:pt x="66780" y="239474"/>
                  </a:lnTo>
                  <a:lnTo>
                    <a:pt x="83717" y="191999"/>
                  </a:lnTo>
                  <a:lnTo>
                    <a:pt x="104674" y="148558"/>
                  </a:lnTo>
                  <a:lnTo>
                    <a:pt x="129286" y="109685"/>
                  </a:lnTo>
                  <a:lnTo>
                    <a:pt x="157238" y="75864"/>
                  </a:lnTo>
                  <a:lnTo>
                    <a:pt x="159893" y="73057"/>
                  </a:lnTo>
                  <a:lnTo>
                    <a:pt x="160464" y="68218"/>
                  </a:lnTo>
                  <a:lnTo>
                    <a:pt x="163011" y="53221"/>
                  </a:lnTo>
                  <a:lnTo>
                    <a:pt x="166962" y="38754"/>
                  </a:lnTo>
                  <a:lnTo>
                    <a:pt x="172239" y="24888"/>
                  </a:lnTo>
                  <a:lnTo>
                    <a:pt x="178943" y="11348"/>
                  </a:lnTo>
                  <a:lnTo>
                    <a:pt x="181829" y="4878"/>
                  </a:lnTo>
                  <a:lnTo>
                    <a:pt x="182481" y="869"/>
                  </a:lnTo>
                  <a:lnTo>
                    <a:pt x="180316" y="20"/>
                  </a:lnTo>
                  <a:lnTo>
                    <a:pt x="174751" y="3029"/>
                  </a:lnTo>
                  <a:lnTo>
                    <a:pt x="141475" y="30062"/>
                  </a:lnTo>
                  <a:lnTo>
                    <a:pt x="110919" y="62425"/>
                  </a:lnTo>
                  <a:lnTo>
                    <a:pt x="83404" y="99668"/>
                  </a:lnTo>
                  <a:lnTo>
                    <a:pt x="59247" y="141344"/>
                  </a:lnTo>
                  <a:lnTo>
                    <a:pt x="38768" y="187003"/>
                  </a:lnTo>
                  <a:lnTo>
                    <a:pt x="22285" y="236197"/>
                  </a:lnTo>
                  <a:lnTo>
                    <a:pt x="10117" y="288477"/>
                  </a:lnTo>
                  <a:lnTo>
                    <a:pt x="2582" y="343394"/>
                  </a:lnTo>
                  <a:lnTo>
                    <a:pt x="0" y="400501"/>
                  </a:lnTo>
                  <a:lnTo>
                    <a:pt x="2453" y="456163"/>
                  </a:lnTo>
                  <a:lnTo>
                    <a:pt x="9616" y="509762"/>
                  </a:lnTo>
                  <a:lnTo>
                    <a:pt x="21193" y="560881"/>
                  </a:lnTo>
                  <a:lnTo>
                    <a:pt x="36889" y="609106"/>
                  </a:lnTo>
                  <a:lnTo>
                    <a:pt x="56409" y="654019"/>
                  </a:lnTo>
                  <a:lnTo>
                    <a:pt x="79457" y="695206"/>
                  </a:lnTo>
                  <a:lnTo>
                    <a:pt x="105739" y="732251"/>
                  </a:lnTo>
                  <a:lnTo>
                    <a:pt x="134959" y="764737"/>
                  </a:lnTo>
                  <a:lnTo>
                    <a:pt x="166822" y="792249"/>
                  </a:lnTo>
                  <a:lnTo>
                    <a:pt x="201032" y="814371"/>
                  </a:lnTo>
                  <a:lnTo>
                    <a:pt x="237294" y="830687"/>
                  </a:lnTo>
                  <a:lnTo>
                    <a:pt x="275313" y="840782"/>
                  </a:lnTo>
                  <a:lnTo>
                    <a:pt x="314794" y="844239"/>
                  </a:lnTo>
                  <a:lnTo>
                    <a:pt x="354280" y="840782"/>
                  </a:lnTo>
                  <a:lnTo>
                    <a:pt x="392303" y="830687"/>
                  </a:lnTo>
                  <a:lnTo>
                    <a:pt x="428567" y="814371"/>
                  </a:lnTo>
                  <a:lnTo>
                    <a:pt x="462778" y="792249"/>
                  </a:lnTo>
                  <a:lnTo>
                    <a:pt x="494641" y="764737"/>
                  </a:lnTo>
                  <a:lnTo>
                    <a:pt x="523860" y="732251"/>
                  </a:lnTo>
                  <a:lnTo>
                    <a:pt x="550140" y="695206"/>
                  </a:lnTo>
                  <a:lnTo>
                    <a:pt x="573187" y="654019"/>
                  </a:lnTo>
                  <a:lnTo>
                    <a:pt x="592705" y="609106"/>
                  </a:lnTo>
                  <a:lnTo>
                    <a:pt x="608399" y="560881"/>
                  </a:lnTo>
                  <a:lnTo>
                    <a:pt x="619975" y="509762"/>
                  </a:lnTo>
                  <a:lnTo>
                    <a:pt x="627137" y="456163"/>
                  </a:lnTo>
                  <a:lnTo>
                    <a:pt x="629589" y="400501"/>
                  </a:lnTo>
                  <a:lnTo>
                    <a:pt x="627009" y="343434"/>
                  </a:lnTo>
                  <a:lnTo>
                    <a:pt x="619482" y="288550"/>
                  </a:lnTo>
                  <a:lnTo>
                    <a:pt x="607326" y="236297"/>
                  </a:lnTo>
                  <a:lnTo>
                    <a:pt x="590860" y="187125"/>
                  </a:lnTo>
                  <a:lnTo>
                    <a:pt x="570403" y="141480"/>
                  </a:lnTo>
                  <a:lnTo>
                    <a:pt x="546274" y="99813"/>
                  </a:lnTo>
                  <a:lnTo>
                    <a:pt x="518791" y="62571"/>
                  </a:lnTo>
                  <a:lnTo>
                    <a:pt x="488274" y="30203"/>
                  </a:lnTo>
                  <a:lnTo>
                    <a:pt x="455041" y="3156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4300" y="1139505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18"/>
                  </a:moveTo>
                  <a:lnTo>
                    <a:pt x="135909" y="2549"/>
                  </a:lnTo>
                  <a:lnTo>
                    <a:pt x="84707" y="8718"/>
                  </a:lnTo>
                  <a:lnTo>
                    <a:pt x="18211" y="20221"/>
                  </a:lnTo>
                  <a:lnTo>
                    <a:pt x="6921" y="22646"/>
                  </a:lnTo>
                  <a:lnTo>
                    <a:pt x="546" y="23662"/>
                  </a:lnTo>
                  <a:lnTo>
                    <a:pt x="20156" y="80390"/>
                  </a:lnTo>
                  <a:lnTo>
                    <a:pt x="43606" y="124932"/>
                  </a:lnTo>
                  <a:lnTo>
                    <a:pt x="71477" y="163273"/>
                  </a:lnTo>
                  <a:lnTo>
                    <a:pt x="103209" y="194578"/>
                  </a:lnTo>
                  <a:lnTo>
                    <a:pt x="138239" y="218010"/>
                  </a:lnTo>
                  <a:lnTo>
                    <a:pt x="138506" y="218137"/>
                  </a:lnTo>
                  <a:lnTo>
                    <a:pt x="139026" y="218430"/>
                  </a:lnTo>
                  <a:lnTo>
                    <a:pt x="142773" y="220309"/>
                  </a:lnTo>
                  <a:lnTo>
                    <a:pt x="160463" y="227914"/>
                  </a:lnTo>
                  <a:lnTo>
                    <a:pt x="178654" y="233433"/>
                  </a:lnTo>
                  <a:lnTo>
                    <a:pt x="197316" y="236806"/>
                  </a:lnTo>
                  <a:lnTo>
                    <a:pt x="216395" y="237949"/>
                  </a:lnTo>
                  <a:lnTo>
                    <a:pt x="257967" y="232458"/>
                  </a:lnTo>
                  <a:lnTo>
                    <a:pt x="297164" y="216618"/>
                  </a:lnTo>
                  <a:lnTo>
                    <a:pt x="333345" y="191385"/>
                  </a:lnTo>
                  <a:lnTo>
                    <a:pt x="365874" y="157711"/>
                  </a:lnTo>
                  <a:lnTo>
                    <a:pt x="365671" y="157711"/>
                  </a:lnTo>
                  <a:lnTo>
                    <a:pt x="385658" y="130079"/>
                  </a:lnTo>
                  <a:lnTo>
                    <a:pt x="403401" y="99189"/>
                  </a:lnTo>
                  <a:lnTo>
                    <a:pt x="418693" y="65356"/>
                  </a:lnTo>
                  <a:lnTo>
                    <a:pt x="420850" y="59133"/>
                  </a:lnTo>
                  <a:lnTo>
                    <a:pt x="225183" y="59133"/>
                  </a:lnTo>
                  <a:lnTo>
                    <a:pt x="219849" y="56454"/>
                  </a:lnTo>
                  <a:lnTo>
                    <a:pt x="213868" y="54942"/>
                  </a:lnTo>
                  <a:lnTo>
                    <a:pt x="207619" y="54892"/>
                  </a:lnTo>
                  <a:lnTo>
                    <a:pt x="207615" y="18430"/>
                  </a:lnTo>
                  <a:lnTo>
                    <a:pt x="206946" y="7241"/>
                  </a:lnTo>
                  <a:lnTo>
                    <a:pt x="200698" y="3673"/>
                  </a:lnTo>
                  <a:lnTo>
                    <a:pt x="191617" y="1831"/>
                  </a:lnTo>
                  <a:lnTo>
                    <a:pt x="171613" y="618"/>
                  </a:lnTo>
                  <a:close/>
                </a:path>
                <a:path w="433069" h="238125">
                  <a:moveTo>
                    <a:pt x="261238" y="0"/>
                  </a:moveTo>
                  <a:lnTo>
                    <a:pt x="225209" y="18430"/>
                  </a:lnTo>
                  <a:lnTo>
                    <a:pt x="225183" y="59133"/>
                  </a:lnTo>
                  <a:lnTo>
                    <a:pt x="420850" y="59133"/>
                  </a:lnTo>
                  <a:lnTo>
                    <a:pt x="431330" y="28895"/>
                  </a:lnTo>
                  <a:lnTo>
                    <a:pt x="432574" y="24310"/>
                  </a:lnTo>
                  <a:lnTo>
                    <a:pt x="431876" y="23040"/>
                  </a:lnTo>
                  <a:lnTo>
                    <a:pt x="426618" y="22126"/>
                  </a:lnTo>
                  <a:lnTo>
                    <a:pt x="414693" y="19598"/>
                  </a:lnTo>
                  <a:lnTo>
                    <a:pt x="348172" y="8076"/>
                  </a:lnTo>
                  <a:lnTo>
                    <a:pt x="296954" y="1914"/>
                  </a:lnTo>
                  <a:lnTo>
                    <a:pt x="261238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533" y="1195591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98096" y="1220029"/>
            <a:ext cx="8321675" cy="5775960"/>
            <a:chOff x="1298092" y="1220025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298092" y="2055165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76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36"/>
                  </a:lnTo>
                  <a:lnTo>
                    <a:pt x="2159" y="4938636"/>
                  </a:lnTo>
                  <a:lnTo>
                    <a:pt x="0" y="4940820"/>
                  </a:lnTo>
                  <a:lnTo>
                    <a:pt x="4144467" y="4939728"/>
                  </a:lnTo>
                  <a:lnTo>
                    <a:pt x="8257032" y="4940820"/>
                  </a:lnTo>
                  <a:lnTo>
                    <a:pt x="8254898" y="4938661"/>
                  </a:lnTo>
                  <a:lnTo>
                    <a:pt x="8321052" y="4938636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1308" y="1220025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3"/>
                  </a:lnTo>
                  <a:lnTo>
                    <a:pt x="387129" y="18786"/>
                  </a:lnTo>
                  <a:lnTo>
                    <a:pt x="343314" y="32902"/>
                  </a:lnTo>
                  <a:lnTo>
                    <a:pt x="301265" y="50635"/>
                  </a:lnTo>
                  <a:lnTo>
                    <a:pt x="261168" y="71800"/>
                  </a:lnTo>
                  <a:lnTo>
                    <a:pt x="223208" y="96210"/>
                  </a:lnTo>
                  <a:lnTo>
                    <a:pt x="187573" y="123680"/>
                  </a:lnTo>
                  <a:lnTo>
                    <a:pt x="154447" y="154024"/>
                  </a:lnTo>
                  <a:lnTo>
                    <a:pt x="124018" y="187055"/>
                  </a:lnTo>
                  <a:lnTo>
                    <a:pt x="96472" y="222589"/>
                  </a:lnTo>
                  <a:lnTo>
                    <a:pt x="71994" y="260440"/>
                  </a:lnTo>
                  <a:lnTo>
                    <a:pt x="50772" y="300421"/>
                  </a:lnTo>
                  <a:lnTo>
                    <a:pt x="32990" y="342346"/>
                  </a:lnTo>
                  <a:lnTo>
                    <a:pt x="18836" y="386031"/>
                  </a:lnTo>
                  <a:lnTo>
                    <a:pt x="8495" y="431289"/>
                  </a:lnTo>
                  <a:lnTo>
                    <a:pt x="2155" y="477933"/>
                  </a:lnTo>
                  <a:lnTo>
                    <a:pt x="0" y="525779"/>
                  </a:lnTo>
                  <a:lnTo>
                    <a:pt x="2155" y="573626"/>
                  </a:lnTo>
                  <a:lnTo>
                    <a:pt x="8495" y="620270"/>
                  </a:lnTo>
                  <a:lnTo>
                    <a:pt x="18836" y="665528"/>
                  </a:lnTo>
                  <a:lnTo>
                    <a:pt x="32990" y="709213"/>
                  </a:lnTo>
                  <a:lnTo>
                    <a:pt x="50772" y="751138"/>
                  </a:lnTo>
                  <a:lnTo>
                    <a:pt x="71994" y="791119"/>
                  </a:lnTo>
                  <a:lnTo>
                    <a:pt x="96472" y="828970"/>
                  </a:lnTo>
                  <a:lnTo>
                    <a:pt x="124018" y="864504"/>
                  </a:lnTo>
                  <a:lnTo>
                    <a:pt x="154447" y="897535"/>
                  </a:lnTo>
                  <a:lnTo>
                    <a:pt x="187573" y="927879"/>
                  </a:lnTo>
                  <a:lnTo>
                    <a:pt x="223208" y="955349"/>
                  </a:lnTo>
                  <a:lnTo>
                    <a:pt x="261168" y="979759"/>
                  </a:lnTo>
                  <a:lnTo>
                    <a:pt x="301265" y="1000924"/>
                  </a:lnTo>
                  <a:lnTo>
                    <a:pt x="343314" y="1018657"/>
                  </a:lnTo>
                  <a:lnTo>
                    <a:pt x="387129" y="1032773"/>
                  </a:lnTo>
                  <a:lnTo>
                    <a:pt x="432523" y="1043086"/>
                  </a:lnTo>
                  <a:lnTo>
                    <a:pt x="479310" y="1049410"/>
                  </a:lnTo>
                  <a:lnTo>
                    <a:pt x="527304" y="1051559"/>
                  </a:lnTo>
                  <a:lnTo>
                    <a:pt x="575299" y="1049410"/>
                  </a:lnTo>
                  <a:lnTo>
                    <a:pt x="622088" y="1043086"/>
                  </a:lnTo>
                  <a:lnTo>
                    <a:pt x="667483" y="1032773"/>
                  </a:lnTo>
                  <a:lnTo>
                    <a:pt x="711299" y="1018657"/>
                  </a:lnTo>
                  <a:lnTo>
                    <a:pt x="753350" y="1000924"/>
                  </a:lnTo>
                  <a:lnTo>
                    <a:pt x="793448" y="979759"/>
                  </a:lnTo>
                  <a:lnTo>
                    <a:pt x="831408" y="955349"/>
                  </a:lnTo>
                  <a:lnTo>
                    <a:pt x="867045" y="927879"/>
                  </a:lnTo>
                  <a:lnTo>
                    <a:pt x="900171" y="897535"/>
                  </a:lnTo>
                  <a:lnTo>
                    <a:pt x="930600" y="864504"/>
                  </a:lnTo>
                  <a:lnTo>
                    <a:pt x="958147" y="828970"/>
                  </a:lnTo>
                  <a:lnTo>
                    <a:pt x="982625" y="791119"/>
                  </a:lnTo>
                  <a:lnTo>
                    <a:pt x="1003848" y="751138"/>
                  </a:lnTo>
                  <a:lnTo>
                    <a:pt x="1021629" y="709213"/>
                  </a:lnTo>
                  <a:lnTo>
                    <a:pt x="1035784" y="665528"/>
                  </a:lnTo>
                  <a:lnTo>
                    <a:pt x="1046124" y="620270"/>
                  </a:lnTo>
                  <a:lnTo>
                    <a:pt x="1052465" y="573626"/>
                  </a:lnTo>
                  <a:lnTo>
                    <a:pt x="1054620" y="525779"/>
                  </a:lnTo>
                  <a:lnTo>
                    <a:pt x="1052465" y="477933"/>
                  </a:lnTo>
                  <a:lnTo>
                    <a:pt x="1046124" y="431289"/>
                  </a:lnTo>
                  <a:lnTo>
                    <a:pt x="1035784" y="386031"/>
                  </a:lnTo>
                  <a:lnTo>
                    <a:pt x="1021629" y="342346"/>
                  </a:lnTo>
                  <a:lnTo>
                    <a:pt x="1003848" y="300421"/>
                  </a:lnTo>
                  <a:lnTo>
                    <a:pt x="982625" y="260440"/>
                  </a:lnTo>
                  <a:lnTo>
                    <a:pt x="958147" y="222589"/>
                  </a:lnTo>
                  <a:lnTo>
                    <a:pt x="930600" y="187055"/>
                  </a:lnTo>
                  <a:lnTo>
                    <a:pt x="900171" y="154024"/>
                  </a:lnTo>
                  <a:lnTo>
                    <a:pt x="867045" y="123680"/>
                  </a:lnTo>
                  <a:lnTo>
                    <a:pt x="831408" y="96210"/>
                  </a:lnTo>
                  <a:lnTo>
                    <a:pt x="793448" y="71800"/>
                  </a:lnTo>
                  <a:lnTo>
                    <a:pt x="753350" y="50635"/>
                  </a:lnTo>
                  <a:lnTo>
                    <a:pt x="711299" y="32902"/>
                  </a:lnTo>
                  <a:lnTo>
                    <a:pt x="667483" y="18786"/>
                  </a:lnTo>
                  <a:lnTo>
                    <a:pt x="622088" y="8473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460978" y="3494269"/>
            <a:ext cx="3991610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50" dirty="0"/>
              <a:t>HIDROCARBUROS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309752" y="4420709"/>
            <a:ext cx="6071235" cy="12039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000" spc="30" dirty="0">
                <a:solidFill>
                  <a:srgbClr val="FDB614"/>
                </a:solidFill>
                <a:latin typeface="Verdana"/>
                <a:cs typeface="Verdana"/>
              </a:rPr>
              <a:t>Aporte </a:t>
            </a:r>
            <a:r>
              <a:rPr sz="2000" spc="20" dirty="0">
                <a:solidFill>
                  <a:srgbClr val="FDB614"/>
                </a:solidFill>
                <a:latin typeface="Verdana"/>
                <a:cs typeface="Verdana"/>
              </a:rPr>
              <a:t>Provincial</a:t>
            </a:r>
            <a:r>
              <a:rPr sz="2000" spc="-535" dirty="0">
                <a:solidFill>
                  <a:srgbClr val="FDB614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DB614"/>
                </a:solidFill>
                <a:latin typeface="Verdana"/>
                <a:cs typeface="Verdana"/>
              </a:rPr>
              <a:t>$ 3.000.000.000</a:t>
            </a:r>
            <a:endParaRPr sz="20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22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400" spc="-25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reactivación,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optimización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pozos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pozos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nuevos</a:t>
            </a:r>
            <a:endParaRPr sz="1400" dirty="0">
              <a:latin typeface="Verdana"/>
              <a:cs typeface="Verdana"/>
            </a:endParaRPr>
          </a:p>
          <a:p>
            <a:pPr algn="ctr">
              <a:spcBef>
                <a:spcPts val="819"/>
              </a:spcBef>
            </a:pPr>
            <a:r>
              <a:rPr sz="1400" spc="50" dirty="0">
                <a:solidFill>
                  <a:srgbClr val="FFFFFF"/>
                </a:solidFill>
                <a:latin typeface="Verdana"/>
                <a:cs typeface="Verdana"/>
              </a:rPr>
              <a:t>ANR</a:t>
            </a:r>
            <a:r>
              <a:rPr sz="1400" spc="-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reintegro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0" dirty="0">
                <a:solidFill>
                  <a:srgbClr val="FFFFFF"/>
                </a:solidFill>
                <a:latin typeface="Verdana"/>
                <a:cs typeface="Verdana"/>
              </a:rPr>
              <a:t>40%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Verdana"/>
                <a:cs typeface="Verdana"/>
              </a:rPr>
              <a:t>Crédito</a:t>
            </a:r>
            <a:r>
              <a:rPr sz="14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Fiscal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45455" y="1418327"/>
            <a:ext cx="678180" cy="680085"/>
            <a:chOff x="5145455" y="1418323"/>
            <a:chExt cx="678180" cy="680085"/>
          </a:xfrm>
        </p:grpSpPr>
        <p:sp>
          <p:nvSpPr>
            <p:cNvPr id="16" name="object 16"/>
            <p:cNvSpPr/>
            <p:nvPr/>
          </p:nvSpPr>
          <p:spPr>
            <a:xfrm>
              <a:off x="5376684" y="1620939"/>
              <a:ext cx="84950" cy="6441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56136" y="1672641"/>
              <a:ext cx="94615" cy="403860"/>
            </a:xfrm>
            <a:custGeom>
              <a:avLst/>
              <a:gdLst/>
              <a:ahLst/>
              <a:cxnLst/>
              <a:rect l="l" t="t" r="r" b="b"/>
              <a:pathLst>
                <a:path w="94614" h="403860">
                  <a:moveTo>
                    <a:pt x="53479" y="8674"/>
                  </a:moveTo>
                  <a:lnTo>
                    <a:pt x="36664" y="168147"/>
                  </a:lnTo>
                  <a:lnTo>
                    <a:pt x="34353" y="189953"/>
                  </a:lnTo>
                  <a:lnTo>
                    <a:pt x="15062" y="373164"/>
                  </a:lnTo>
                  <a:lnTo>
                    <a:pt x="0" y="373164"/>
                  </a:lnTo>
                  <a:lnTo>
                    <a:pt x="0" y="403745"/>
                  </a:lnTo>
                  <a:lnTo>
                    <a:pt x="40055" y="403745"/>
                  </a:lnTo>
                  <a:lnTo>
                    <a:pt x="40055" y="373329"/>
                  </a:lnTo>
                  <a:lnTo>
                    <a:pt x="18948" y="373240"/>
                  </a:lnTo>
                  <a:lnTo>
                    <a:pt x="23685" y="373265"/>
                  </a:lnTo>
                  <a:lnTo>
                    <a:pt x="55118" y="373214"/>
                  </a:lnTo>
                  <a:lnTo>
                    <a:pt x="58635" y="339724"/>
                  </a:lnTo>
                  <a:lnTo>
                    <a:pt x="70739" y="224955"/>
                  </a:lnTo>
                  <a:lnTo>
                    <a:pt x="81457" y="123380"/>
                  </a:lnTo>
                  <a:lnTo>
                    <a:pt x="89725" y="44907"/>
                  </a:lnTo>
                  <a:lnTo>
                    <a:pt x="94462" y="0"/>
                  </a:lnTo>
                  <a:lnTo>
                    <a:pt x="54394" y="0"/>
                  </a:lnTo>
                  <a:lnTo>
                    <a:pt x="53479" y="8674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36895" y="1512862"/>
              <a:ext cx="83870" cy="8387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55742" y="1838071"/>
              <a:ext cx="18415" cy="25400"/>
            </a:xfrm>
            <a:custGeom>
              <a:avLst/>
              <a:gdLst/>
              <a:ahLst/>
              <a:cxnLst/>
              <a:rect l="l" t="t" r="r" b="b"/>
              <a:pathLst>
                <a:path w="18414" h="25400">
                  <a:moveTo>
                    <a:pt x="1612" y="7518"/>
                  </a:moveTo>
                  <a:lnTo>
                    <a:pt x="546" y="16128"/>
                  </a:lnTo>
                  <a:lnTo>
                    <a:pt x="0" y="20535"/>
                  </a:lnTo>
                  <a:lnTo>
                    <a:pt x="3124" y="24536"/>
                  </a:lnTo>
                  <a:lnTo>
                    <a:pt x="7518" y="25057"/>
                  </a:lnTo>
                  <a:lnTo>
                    <a:pt x="7835" y="25107"/>
                  </a:lnTo>
                  <a:lnTo>
                    <a:pt x="8166" y="25120"/>
                  </a:lnTo>
                  <a:lnTo>
                    <a:pt x="8509" y="25120"/>
                  </a:lnTo>
                  <a:lnTo>
                    <a:pt x="12547" y="25120"/>
                  </a:lnTo>
                  <a:lnTo>
                    <a:pt x="15951" y="22097"/>
                  </a:lnTo>
                  <a:lnTo>
                    <a:pt x="16446" y="18084"/>
                  </a:lnTo>
                  <a:lnTo>
                    <a:pt x="17513" y="9474"/>
                  </a:lnTo>
                  <a:lnTo>
                    <a:pt x="18059" y="5092"/>
                  </a:lnTo>
                  <a:lnTo>
                    <a:pt x="14935" y="1066"/>
                  </a:lnTo>
                  <a:lnTo>
                    <a:pt x="10541" y="533"/>
                  </a:lnTo>
                  <a:lnTo>
                    <a:pt x="6146" y="0"/>
                  </a:lnTo>
                  <a:lnTo>
                    <a:pt x="2159" y="3111"/>
                  </a:lnTo>
                  <a:lnTo>
                    <a:pt x="1612" y="7518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36857" y="1874660"/>
              <a:ext cx="33020" cy="141605"/>
            </a:xfrm>
            <a:custGeom>
              <a:avLst/>
              <a:gdLst/>
              <a:ahLst/>
              <a:cxnLst/>
              <a:rect l="l" t="t" r="r" b="b"/>
              <a:pathLst>
                <a:path w="33020" h="141605">
                  <a:moveTo>
                    <a:pt x="16446" y="134467"/>
                  </a:moveTo>
                  <a:lnTo>
                    <a:pt x="31877" y="9474"/>
                  </a:lnTo>
                  <a:lnTo>
                    <a:pt x="32423" y="5080"/>
                  </a:lnTo>
                  <a:lnTo>
                    <a:pt x="29298" y="1066"/>
                  </a:lnTo>
                  <a:lnTo>
                    <a:pt x="24904" y="533"/>
                  </a:lnTo>
                  <a:lnTo>
                    <a:pt x="20510" y="0"/>
                  </a:lnTo>
                  <a:lnTo>
                    <a:pt x="16497" y="3111"/>
                  </a:lnTo>
                  <a:lnTo>
                    <a:pt x="15976" y="7518"/>
                  </a:lnTo>
                  <a:lnTo>
                    <a:pt x="546" y="132511"/>
                  </a:lnTo>
                  <a:lnTo>
                    <a:pt x="0" y="136893"/>
                  </a:lnTo>
                  <a:lnTo>
                    <a:pt x="3124" y="140893"/>
                  </a:lnTo>
                  <a:lnTo>
                    <a:pt x="7518" y="141439"/>
                  </a:lnTo>
                  <a:lnTo>
                    <a:pt x="7835" y="141490"/>
                  </a:lnTo>
                  <a:lnTo>
                    <a:pt x="8191" y="141503"/>
                  </a:lnTo>
                  <a:lnTo>
                    <a:pt x="8509" y="141503"/>
                  </a:lnTo>
                  <a:lnTo>
                    <a:pt x="12547" y="141490"/>
                  </a:lnTo>
                  <a:lnTo>
                    <a:pt x="15951" y="138480"/>
                  </a:lnTo>
                  <a:lnTo>
                    <a:pt x="16446" y="134467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16714" y="1546377"/>
              <a:ext cx="294005" cy="430530"/>
            </a:xfrm>
            <a:custGeom>
              <a:avLst/>
              <a:gdLst/>
              <a:ahLst/>
              <a:cxnLst/>
              <a:rect l="l" t="t" r="r" b="b"/>
              <a:pathLst>
                <a:path w="294004" h="430530">
                  <a:moveTo>
                    <a:pt x="248348" y="93954"/>
                  </a:moveTo>
                  <a:lnTo>
                    <a:pt x="248348" y="85788"/>
                  </a:lnTo>
                  <a:lnTo>
                    <a:pt x="254952" y="79197"/>
                  </a:lnTo>
                  <a:lnTo>
                    <a:pt x="263105" y="79197"/>
                  </a:lnTo>
                  <a:lnTo>
                    <a:pt x="271246" y="79184"/>
                  </a:lnTo>
                  <a:lnTo>
                    <a:pt x="277863" y="85788"/>
                  </a:lnTo>
                  <a:lnTo>
                    <a:pt x="277863" y="93941"/>
                  </a:lnTo>
                  <a:lnTo>
                    <a:pt x="277863" y="102082"/>
                  </a:lnTo>
                  <a:lnTo>
                    <a:pt x="271272" y="108686"/>
                  </a:lnTo>
                  <a:lnTo>
                    <a:pt x="263131" y="108699"/>
                  </a:lnTo>
                  <a:lnTo>
                    <a:pt x="254965" y="108686"/>
                  </a:lnTo>
                  <a:lnTo>
                    <a:pt x="248373" y="102120"/>
                  </a:lnTo>
                  <a:lnTo>
                    <a:pt x="248348" y="93954"/>
                  </a:lnTo>
                  <a:close/>
                </a:path>
                <a:path w="294004" h="430530">
                  <a:moveTo>
                    <a:pt x="273481" y="414299"/>
                  </a:moveTo>
                  <a:lnTo>
                    <a:pt x="251129" y="414299"/>
                  </a:lnTo>
                  <a:lnTo>
                    <a:pt x="251129" y="269227"/>
                  </a:lnTo>
                  <a:lnTo>
                    <a:pt x="273481" y="269227"/>
                  </a:lnTo>
                  <a:lnTo>
                    <a:pt x="273481" y="414299"/>
                  </a:lnTo>
                  <a:close/>
                </a:path>
                <a:path w="294004" h="430530">
                  <a:moveTo>
                    <a:pt x="293890" y="93954"/>
                  </a:moveTo>
                  <a:lnTo>
                    <a:pt x="263131" y="63195"/>
                  </a:lnTo>
                  <a:lnTo>
                    <a:pt x="256933" y="63169"/>
                  </a:lnTo>
                  <a:lnTo>
                    <a:pt x="250901" y="65062"/>
                  </a:lnTo>
                  <a:lnTo>
                    <a:pt x="245795" y="68541"/>
                  </a:lnTo>
                  <a:lnTo>
                    <a:pt x="10871" y="0"/>
                  </a:lnTo>
                  <a:lnTo>
                    <a:pt x="6375" y="15367"/>
                  </a:lnTo>
                  <a:lnTo>
                    <a:pt x="234759" y="82029"/>
                  </a:lnTo>
                  <a:lnTo>
                    <a:pt x="234035" y="83731"/>
                  </a:lnTo>
                  <a:lnTo>
                    <a:pt x="233464" y="85496"/>
                  </a:lnTo>
                  <a:lnTo>
                    <a:pt x="233070" y="87325"/>
                  </a:lnTo>
                  <a:lnTo>
                    <a:pt x="4267" y="24371"/>
                  </a:lnTo>
                  <a:lnTo>
                    <a:pt x="0" y="39801"/>
                  </a:lnTo>
                  <a:lnTo>
                    <a:pt x="234111" y="104228"/>
                  </a:lnTo>
                  <a:lnTo>
                    <a:pt x="237445" y="110911"/>
                  </a:lnTo>
                  <a:lnTo>
                    <a:pt x="242215" y="116525"/>
                  </a:lnTo>
                  <a:lnTo>
                    <a:pt x="248179" y="120848"/>
                  </a:lnTo>
                  <a:lnTo>
                    <a:pt x="255092" y="123659"/>
                  </a:lnTo>
                  <a:lnTo>
                    <a:pt x="255092" y="253187"/>
                  </a:lnTo>
                  <a:lnTo>
                    <a:pt x="248196" y="253187"/>
                  </a:lnTo>
                  <a:lnTo>
                    <a:pt x="240982" y="253199"/>
                  </a:lnTo>
                  <a:lnTo>
                    <a:pt x="235102" y="259054"/>
                  </a:lnTo>
                  <a:lnTo>
                    <a:pt x="235102" y="266293"/>
                  </a:lnTo>
                  <a:lnTo>
                    <a:pt x="235102" y="417233"/>
                  </a:lnTo>
                  <a:lnTo>
                    <a:pt x="235102" y="424459"/>
                  </a:lnTo>
                  <a:lnTo>
                    <a:pt x="240982" y="430326"/>
                  </a:lnTo>
                  <a:lnTo>
                    <a:pt x="248196" y="430326"/>
                  </a:lnTo>
                  <a:lnTo>
                    <a:pt x="276377" y="430326"/>
                  </a:lnTo>
                  <a:lnTo>
                    <a:pt x="283616" y="430326"/>
                  </a:lnTo>
                  <a:lnTo>
                    <a:pt x="289496" y="424459"/>
                  </a:lnTo>
                  <a:lnTo>
                    <a:pt x="289496" y="417233"/>
                  </a:lnTo>
                  <a:lnTo>
                    <a:pt x="289496" y="266293"/>
                  </a:lnTo>
                  <a:lnTo>
                    <a:pt x="289496" y="259054"/>
                  </a:lnTo>
                  <a:lnTo>
                    <a:pt x="283616" y="253199"/>
                  </a:lnTo>
                  <a:lnTo>
                    <a:pt x="276377" y="253187"/>
                  </a:lnTo>
                  <a:lnTo>
                    <a:pt x="271119" y="253187"/>
                  </a:lnTo>
                  <a:lnTo>
                    <a:pt x="271119" y="123659"/>
                  </a:lnTo>
                  <a:lnTo>
                    <a:pt x="280337" y="119448"/>
                  </a:lnTo>
                  <a:lnTo>
                    <a:pt x="287529" y="112669"/>
                  </a:lnTo>
                  <a:lnTo>
                    <a:pt x="292209" y="103959"/>
                  </a:lnTo>
                  <a:lnTo>
                    <a:pt x="293890" y="93954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161495" y="1434351"/>
              <a:ext cx="79082" cy="11609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58155" y="1431023"/>
              <a:ext cx="284480" cy="390525"/>
            </a:xfrm>
            <a:custGeom>
              <a:avLst/>
              <a:gdLst/>
              <a:ahLst/>
              <a:cxnLst/>
              <a:rect l="l" t="t" r="r" b="b"/>
              <a:pathLst>
                <a:path w="284479" h="390525">
                  <a:moveTo>
                    <a:pt x="61391" y="374218"/>
                  </a:moveTo>
                  <a:lnTo>
                    <a:pt x="24384" y="374218"/>
                  </a:lnTo>
                  <a:lnTo>
                    <a:pt x="24384" y="340613"/>
                  </a:lnTo>
                  <a:lnTo>
                    <a:pt x="61391" y="340613"/>
                  </a:lnTo>
                  <a:lnTo>
                    <a:pt x="61391" y="374218"/>
                  </a:lnTo>
                  <a:close/>
                </a:path>
                <a:path w="284479" h="390525">
                  <a:moveTo>
                    <a:pt x="85750" y="13106"/>
                  </a:moveTo>
                  <a:lnTo>
                    <a:pt x="85750" y="5854"/>
                  </a:lnTo>
                  <a:lnTo>
                    <a:pt x="79870" y="0"/>
                  </a:lnTo>
                  <a:lnTo>
                    <a:pt x="72631" y="0"/>
                  </a:lnTo>
                  <a:lnTo>
                    <a:pt x="13119" y="0"/>
                  </a:lnTo>
                  <a:lnTo>
                    <a:pt x="5880" y="0"/>
                  </a:lnTo>
                  <a:lnTo>
                    <a:pt x="25" y="5854"/>
                  </a:lnTo>
                  <a:lnTo>
                    <a:pt x="0" y="13106"/>
                  </a:lnTo>
                  <a:lnTo>
                    <a:pt x="0" y="84950"/>
                  </a:lnTo>
                  <a:lnTo>
                    <a:pt x="0" y="89814"/>
                  </a:lnTo>
                  <a:lnTo>
                    <a:pt x="2209" y="94437"/>
                  </a:lnTo>
                  <a:lnTo>
                    <a:pt x="5994" y="97485"/>
                  </a:lnTo>
                  <a:lnTo>
                    <a:pt x="32689" y="119125"/>
                  </a:lnTo>
                  <a:lnTo>
                    <a:pt x="33388" y="119659"/>
                  </a:lnTo>
                  <a:lnTo>
                    <a:pt x="34099" y="120154"/>
                  </a:lnTo>
                  <a:lnTo>
                    <a:pt x="34848" y="120599"/>
                  </a:lnTo>
                  <a:lnTo>
                    <a:pt x="34848" y="324599"/>
                  </a:lnTo>
                  <a:lnTo>
                    <a:pt x="21450" y="324599"/>
                  </a:lnTo>
                  <a:lnTo>
                    <a:pt x="14211" y="324599"/>
                  </a:lnTo>
                  <a:lnTo>
                    <a:pt x="8356" y="330466"/>
                  </a:lnTo>
                  <a:lnTo>
                    <a:pt x="8356" y="337705"/>
                  </a:lnTo>
                  <a:lnTo>
                    <a:pt x="8356" y="377139"/>
                  </a:lnTo>
                  <a:lnTo>
                    <a:pt x="8356" y="384378"/>
                  </a:lnTo>
                  <a:lnTo>
                    <a:pt x="14236" y="390232"/>
                  </a:lnTo>
                  <a:lnTo>
                    <a:pt x="21450" y="390258"/>
                  </a:lnTo>
                  <a:lnTo>
                    <a:pt x="64287" y="390258"/>
                  </a:lnTo>
                  <a:lnTo>
                    <a:pt x="71539" y="390232"/>
                  </a:lnTo>
                  <a:lnTo>
                    <a:pt x="77393" y="384378"/>
                  </a:lnTo>
                  <a:lnTo>
                    <a:pt x="77406" y="377139"/>
                  </a:lnTo>
                  <a:lnTo>
                    <a:pt x="77406" y="337705"/>
                  </a:lnTo>
                  <a:lnTo>
                    <a:pt x="77393" y="330466"/>
                  </a:lnTo>
                  <a:lnTo>
                    <a:pt x="71539" y="324599"/>
                  </a:lnTo>
                  <a:lnTo>
                    <a:pt x="64287" y="324599"/>
                  </a:lnTo>
                  <a:lnTo>
                    <a:pt x="50901" y="324599"/>
                  </a:lnTo>
                  <a:lnTo>
                    <a:pt x="50901" y="120599"/>
                  </a:lnTo>
                  <a:lnTo>
                    <a:pt x="51638" y="120154"/>
                  </a:lnTo>
                  <a:lnTo>
                    <a:pt x="52362" y="119659"/>
                  </a:lnTo>
                  <a:lnTo>
                    <a:pt x="53047" y="119125"/>
                  </a:lnTo>
                  <a:lnTo>
                    <a:pt x="79768" y="97485"/>
                  </a:lnTo>
                  <a:lnTo>
                    <a:pt x="83566" y="94437"/>
                  </a:lnTo>
                  <a:lnTo>
                    <a:pt x="85750" y="89814"/>
                  </a:lnTo>
                  <a:lnTo>
                    <a:pt x="85750" y="84937"/>
                  </a:lnTo>
                  <a:lnTo>
                    <a:pt x="85750" y="72313"/>
                  </a:lnTo>
                  <a:lnTo>
                    <a:pt x="271602" y="131241"/>
                  </a:lnTo>
                  <a:lnTo>
                    <a:pt x="276466" y="115963"/>
                  </a:lnTo>
                  <a:lnTo>
                    <a:pt x="85750" y="55498"/>
                  </a:lnTo>
                  <a:lnTo>
                    <a:pt x="85750" y="44703"/>
                  </a:lnTo>
                  <a:lnTo>
                    <a:pt x="279374" y="105752"/>
                  </a:lnTo>
                  <a:lnTo>
                    <a:pt x="284213" y="90474"/>
                  </a:lnTo>
                  <a:lnTo>
                    <a:pt x="85750" y="27889"/>
                  </a:lnTo>
                  <a:lnTo>
                    <a:pt x="85750" y="13106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48134" y="1501183"/>
              <a:ext cx="273050" cy="584835"/>
            </a:xfrm>
            <a:custGeom>
              <a:avLst/>
              <a:gdLst/>
              <a:ahLst/>
              <a:cxnLst/>
              <a:rect l="l" t="t" r="r" b="b"/>
              <a:pathLst>
                <a:path w="273050" h="584835">
                  <a:moveTo>
                    <a:pt x="257022" y="568243"/>
                  </a:moveTo>
                  <a:lnTo>
                    <a:pt x="16014" y="567240"/>
                  </a:lnTo>
                  <a:lnTo>
                    <a:pt x="16014" y="552673"/>
                  </a:lnTo>
                  <a:lnTo>
                    <a:pt x="257022" y="553689"/>
                  </a:lnTo>
                  <a:lnTo>
                    <a:pt x="257022" y="568243"/>
                  </a:lnTo>
                  <a:close/>
                </a:path>
                <a:path w="273050" h="584835">
                  <a:moveTo>
                    <a:pt x="49237" y="151950"/>
                  </a:moveTo>
                  <a:lnTo>
                    <a:pt x="49263" y="145625"/>
                  </a:lnTo>
                  <a:lnTo>
                    <a:pt x="54394" y="140482"/>
                  </a:lnTo>
                  <a:lnTo>
                    <a:pt x="60718" y="140469"/>
                  </a:lnTo>
                  <a:lnTo>
                    <a:pt x="199301" y="140469"/>
                  </a:lnTo>
                  <a:lnTo>
                    <a:pt x="205625" y="140482"/>
                  </a:lnTo>
                  <a:lnTo>
                    <a:pt x="210781" y="145638"/>
                  </a:lnTo>
                  <a:lnTo>
                    <a:pt x="210756" y="151975"/>
                  </a:lnTo>
                  <a:lnTo>
                    <a:pt x="210756" y="158300"/>
                  </a:lnTo>
                  <a:lnTo>
                    <a:pt x="205625" y="163431"/>
                  </a:lnTo>
                  <a:lnTo>
                    <a:pt x="199301" y="163444"/>
                  </a:lnTo>
                  <a:lnTo>
                    <a:pt x="60718" y="163444"/>
                  </a:lnTo>
                  <a:lnTo>
                    <a:pt x="54368" y="163431"/>
                  </a:lnTo>
                  <a:lnTo>
                    <a:pt x="49237" y="158300"/>
                  </a:lnTo>
                  <a:lnTo>
                    <a:pt x="49237" y="151950"/>
                  </a:lnTo>
                  <a:close/>
                </a:path>
                <a:path w="273050" h="584835">
                  <a:moveTo>
                    <a:pt x="117030" y="106357"/>
                  </a:moveTo>
                  <a:lnTo>
                    <a:pt x="123978" y="107676"/>
                  </a:lnTo>
                  <a:lnTo>
                    <a:pt x="131008" y="108089"/>
                  </a:lnTo>
                  <a:lnTo>
                    <a:pt x="138031" y="107595"/>
                  </a:lnTo>
                  <a:lnTo>
                    <a:pt x="144957" y="106192"/>
                  </a:lnTo>
                  <a:lnTo>
                    <a:pt x="144957" y="124442"/>
                  </a:lnTo>
                  <a:lnTo>
                    <a:pt x="117030" y="124442"/>
                  </a:lnTo>
                  <a:lnTo>
                    <a:pt x="117030" y="106357"/>
                  </a:lnTo>
                  <a:close/>
                </a:path>
                <a:path w="273050" h="584835">
                  <a:moveTo>
                    <a:pt x="130721" y="15158"/>
                  </a:moveTo>
                  <a:lnTo>
                    <a:pt x="145685" y="18185"/>
                  </a:lnTo>
                  <a:lnTo>
                    <a:pt x="157902" y="26436"/>
                  </a:lnTo>
                  <a:lnTo>
                    <a:pt x="166132" y="38668"/>
                  </a:lnTo>
                  <a:lnTo>
                    <a:pt x="169138" y="53639"/>
                  </a:lnTo>
                  <a:lnTo>
                    <a:pt x="166114" y="68602"/>
                  </a:lnTo>
                  <a:lnTo>
                    <a:pt x="157867" y="80816"/>
                  </a:lnTo>
                  <a:lnTo>
                    <a:pt x="145639" y="89046"/>
                  </a:lnTo>
                  <a:lnTo>
                    <a:pt x="130670" y="92057"/>
                  </a:lnTo>
                  <a:lnTo>
                    <a:pt x="115707" y="89031"/>
                  </a:lnTo>
                  <a:lnTo>
                    <a:pt x="103492" y="80794"/>
                  </a:lnTo>
                  <a:lnTo>
                    <a:pt x="95258" y="68577"/>
                  </a:lnTo>
                  <a:lnTo>
                    <a:pt x="92240" y="53614"/>
                  </a:lnTo>
                  <a:lnTo>
                    <a:pt x="95277" y="38654"/>
                  </a:lnTo>
                  <a:lnTo>
                    <a:pt x="103527" y="26433"/>
                  </a:lnTo>
                  <a:lnTo>
                    <a:pt x="115753" y="18188"/>
                  </a:lnTo>
                  <a:lnTo>
                    <a:pt x="130721" y="15158"/>
                  </a:lnTo>
                  <a:close/>
                </a:path>
                <a:path w="273050" h="584835">
                  <a:moveTo>
                    <a:pt x="236982" y="537573"/>
                  </a:moveTo>
                  <a:lnTo>
                    <a:pt x="144132" y="448228"/>
                  </a:lnTo>
                  <a:lnTo>
                    <a:pt x="217932" y="377642"/>
                  </a:lnTo>
                  <a:lnTo>
                    <a:pt x="237604" y="537573"/>
                  </a:lnTo>
                  <a:lnTo>
                    <a:pt x="236982" y="537573"/>
                  </a:lnTo>
                  <a:close/>
                </a:path>
                <a:path w="273050" h="584835">
                  <a:moveTo>
                    <a:pt x="132524" y="459303"/>
                  </a:moveTo>
                  <a:lnTo>
                    <a:pt x="213766" y="537459"/>
                  </a:lnTo>
                  <a:lnTo>
                    <a:pt x="51485" y="536811"/>
                  </a:lnTo>
                  <a:lnTo>
                    <a:pt x="132524" y="459303"/>
                  </a:lnTo>
                  <a:close/>
                </a:path>
                <a:path w="273050" h="584835">
                  <a:moveTo>
                    <a:pt x="120967" y="448190"/>
                  </a:moveTo>
                  <a:lnTo>
                    <a:pt x="32346" y="532925"/>
                  </a:lnTo>
                  <a:lnTo>
                    <a:pt x="48615" y="378556"/>
                  </a:lnTo>
                  <a:lnTo>
                    <a:pt x="120967" y="448190"/>
                  </a:lnTo>
                  <a:close/>
                </a:path>
                <a:path w="273050" h="584835">
                  <a:moveTo>
                    <a:pt x="67691" y="197657"/>
                  </a:moveTo>
                  <a:lnTo>
                    <a:pt x="121513" y="251467"/>
                  </a:lnTo>
                  <a:lnTo>
                    <a:pt x="55016" y="317939"/>
                  </a:lnTo>
                  <a:lnTo>
                    <a:pt x="67691" y="197657"/>
                  </a:lnTo>
                  <a:close/>
                </a:path>
                <a:path w="273050" h="584835">
                  <a:moveTo>
                    <a:pt x="193547" y="179484"/>
                  </a:moveTo>
                  <a:lnTo>
                    <a:pt x="132854" y="240139"/>
                  </a:lnTo>
                  <a:lnTo>
                    <a:pt x="72148" y="179484"/>
                  </a:lnTo>
                  <a:lnTo>
                    <a:pt x="193547" y="179484"/>
                  </a:lnTo>
                  <a:close/>
                </a:path>
                <a:path w="273050" h="584835">
                  <a:moveTo>
                    <a:pt x="144183" y="251467"/>
                  </a:moveTo>
                  <a:lnTo>
                    <a:pt x="196049" y="199626"/>
                  </a:lnTo>
                  <a:lnTo>
                    <a:pt x="210591" y="317837"/>
                  </a:lnTo>
                  <a:lnTo>
                    <a:pt x="144183" y="251467"/>
                  </a:lnTo>
                  <a:close/>
                </a:path>
                <a:path w="273050" h="584835">
                  <a:moveTo>
                    <a:pt x="215493" y="357804"/>
                  </a:moveTo>
                  <a:lnTo>
                    <a:pt x="132549" y="437103"/>
                  </a:lnTo>
                  <a:lnTo>
                    <a:pt x="50749" y="358363"/>
                  </a:lnTo>
                  <a:lnTo>
                    <a:pt x="52336" y="343263"/>
                  </a:lnTo>
                  <a:lnTo>
                    <a:pt x="132854" y="262796"/>
                  </a:lnTo>
                  <a:lnTo>
                    <a:pt x="213766" y="343657"/>
                  </a:lnTo>
                  <a:lnTo>
                    <a:pt x="215493" y="357804"/>
                  </a:lnTo>
                  <a:close/>
                </a:path>
                <a:path w="273050" h="584835">
                  <a:moveTo>
                    <a:pt x="265061" y="537687"/>
                  </a:moveTo>
                  <a:lnTo>
                    <a:pt x="253746" y="537636"/>
                  </a:lnTo>
                  <a:lnTo>
                    <a:pt x="209473" y="177490"/>
                  </a:lnTo>
                  <a:lnTo>
                    <a:pt x="218616" y="171517"/>
                  </a:lnTo>
                  <a:lnTo>
                    <a:pt x="224551" y="162804"/>
                  </a:lnTo>
                  <a:lnTo>
                    <a:pt x="226786" y="152503"/>
                  </a:lnTo>
                  <a:lnTo>
                    <a:pt x="224828" y="141765"/>
                  </a:lnTo>
                  <a:lnTo>
                    <a:pt x="220662" y="134648"/>
                  </a:lnTo>
                  <a:lnTo>
                    <a:pt x="214717" y="129184"/>
                  </a:lnTo>
                  <a:lnTo>
                    <a:pt x="207445" y="125679"/>
                  </a:lnTo>
                  <a:lnTo>
                    <a:pt x="199301" y="124442"/>
                  </a:lnTo>
                  <a:lnTo>
                    <a:pt x="160972" y="124442"/>
                  </a:lnTo>
                  <a:lnTo>
                    <a:pt x="160972" y="98889"/>
                  </a:lnTo>
                  <a:lnTo>
                    <a:pt x="176251" y="83547"/>
                  </a:lnTo>
                  <a:lnTo>
                    <a:pt x="184180" y="64212"/>
                  </a:lnTo>
                  <a:lnTo>
                    <a:pt x="184277" y="43315"/>
                  </a:lnTo>
                  <a:lnTo>
                    <a:pt x="176060" y="23286"/>
                  </a:lnTo>
                  <a:lnTo>
                    <a:pt x="160719" y="8015"/>
                  </a:lnTo>
                  <a:lnTo>
                    <a:pt x="141387" y="91"/>
                  </a:lnTo>
                  <a:lnTo>
                    <a:pt x="120490" y="0"/>
                  </a:lnTo>
                  <a:lnTo>
                    <a:pt x="100457" y="8224"/>
                  </a:lnTo>
                  <a:lnTo>
                    <a:pt x="85178" y="23560"/>
                  </a:lnTo>
                  <a:lnTo>
                    <a:pt x="77249" y="42894"/>
                  </a:lnTo>
                  <a:lnTo>
                    <a:pt x="77152" y="63786"/>
                  </a:lnTo>
                  <a:lnTo>
                    <a:pt x="85369" y="83802"/>
                  </a:lnTo>
                  <a:lnTo>
                    <a:pt x="89496" y="89961"/>
                  </a:lnTo>
                  <a:lnTo>
                    <a:pt x="94805" y="95219"/>
                  </a:lnTo>
                  <a:lnTo>
                    <a:pt x="101003" y="99245"/>
                  </a:lnTo>
                  <a:lnTo>
                    <a:pt x="101003" y="124442"/>
                  </a:lnTo>
                  <a:lnTo>
                    <a:pt x="60718" y="124442"/>
                  </a:lnTo>
                  <a:lnTo>
                    <a:pt x="50021" y="126600"/>
                  </a:lnTo>
                  <a:lnTo>
                    <a:pt x="41286" y="132490"/>
                  </a:lnTo>
                  <a:lnTo>
                    <a:pt x="35395" y="141233"/>
                  </a:lnTo>
                  <a:lnTo>
                    <a:pt x="33235" y="151950"/>
                  </a:lnTo>
                  <a:lnTo>
                    <a:pt x="34714" y="160886"/>
                  </a:lnTo>
                  <a:lnTo>
                    <a:pt x="38895" y="168676"/>
                  </a:lnTo>
                  <a:lnTo>
                    <a:pt x="45335" y="174742"/>
                  </a:lnTo>
                  <a:lnTo>
                    <a:pt x="53593" y="178506"/>
                  </a:lnTo>
                  <a:lnTo>
                    <a:pt x="15849" y="536658"/>
                  </a:lnTo>
                  <a:lnTo>
                    <a:pt x="8039" y="536620"/>
                  </a:lnTo>
                  <a:lnTo>
                    <a:pt x="5905" y="536620"/>
                  </a:lnTo>
                  <a:lnTo>
                    <a:pt x="3860" y="537459"/>
                  </a:lnTo>
                  <a:lnTo>
                    <a:pt x="2349" y="538944"/>
                  </a:lnTo>
                  <a:lnTo>
                    <a:pt x="838" y="540456"/>
                  </a:lnTo>
                  <a:lnTo>
                    <a:pt x="0" y="542500"/>
                  </a:lnTo>
                  <a:lnTo>
                    <a:pt x="0" y="544634"/>
                  </a:lnTo>
                  <a:lnTo>
                    <a:pt x="0" y="575216"/>
                  </a:lnTo>
                  <a:lnTo>
                    <a:pt x="0" y="579623"/>
                  </a:lnTo>
                  <a:lnTo>
                    <a:pt x="3568" y="583204"/>
                  </a:lnTo>
                  <a:lnTo>
                    <a:pt x="7962" y="583229"/>
                  </a:lnTo>
                  <a:lnTo>
                    <a:pt x="265010" y="584296"/>
                  </a:lnTo>
                  <a:lnTo>
                    <a:pt x="269455" y="584296"/>
                  </a:lnTo>
                  <a:lnTo>
                    <a:pt x="273050" y="580702"/>
                  </a:lnTo>
                  <a:lnTo>
                    <a:pt x="273050" y="576282"/>
                  </a:lnTo>
                  <a:lnTo>
                    <a:pt x="273050" y="545701"/>
                  </a:lnTo>
                  <a:lnTo>
                    <a:pt x="273050" y="541281"/>
                  </a:lnTo>
                  <a:lnTo>
                    <a:pt x="269468" y="537700"/>
                  </a:lnTo>
                  <a:lnTo>
                    <a:pt x="265061" y="537687"/>
                  </a:lnTo>
                  <a:close/>
                </a:path>
              </a:pathLst>
            </a:custGeom>
            <a:ln w="25400">
              <a:solidFill>
                <a:srgbClr val="6364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9" y="4"/>
            <a:ext cx="10690860" cy="7560309"/>
          </a:xfrm>
          <a:custGeom>
            <a:avLst/>
            <a:gdLst/>
            <a:ahLst/>
            <a:cxnLst/>
            <a:rect l="l" t="t" r="r" b="b"/>
            <a:pathLst>
              <a:path w="10690860" h="7560309">
                <a:moveTo>
                  <a:pt x="10690263" y="0"/>
                </a:moveTo>
                <a:lnTo>
                  <a:pt x="0" y="0"/>
                </a:lnTo>
                <a:lnTo>
                  <a:pt x="0" y="7560068"/>
                </a:lnTo>
                <a:lnTo>
                  <a:pt x="10690263" y="7560068"/>
                </a:lnTo>
                <a:lnTo>
                  <a:pt x="10690263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85061" y="872617"/>
            <a:ext cx="927861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49037" y="559473"/>
            <a:ext cx="629920" cy="899160"/>
            <a:chOff x="849033" y="559473"/>
            <a:chExt cx="629920" cy="899160"/>
          </a:xfrm>
        </p:grpSpPr>
        <p:sp>
          <p:nvSpPr>
            <p:cNvPr id="5" name="object 5"/>
            <p:cNvSpPr/>
            <p:nvPr/>
          </p:nvSpPr>
          <p:spPr>
            <a:xfrm>
              <a:off x="928562" y="66772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2"/>
                  </a:lnTo>
                  <a:lnTo>
                    <a:pt x="127223" y="39299"/>
                  </a:lnTo>
                  <a:lnTo>
                    <a:pt x="96396" y="67921"/>
                  </a:lnTo>
                  <a:lnTo>
                    <a:pt x="68973" y="103089"/>
                  </a:lnTo>
                  <a:lnTo>
                    <a:pt x="45443" y="144072"/>
                  </a:lnTo>
                  <a:lnTo>
                    <a:pt x="26293" y="190143"/>
                  </a:lnTo>
                  <a:lnTo>
                    <a:pt x="12011" y="240572"/>
                  </a:lnTo>
                  <a:lnTo>
                    <a:pt x="3084" y="294629"/>
                  </a:lnTo>
                  <a:lnTo>
                    <a:pt x="0" y="351586"/>
                  </a:lnTo>
                  <a:lnTo>
                    <a:pt x="203" y="368325"/>
                  </a:lnTo>
                  <a:lnTo>
                    <a:pt x="35750" y="397649"/>
                  </a:lnTo>
                  <a:lnTo>
                    <a:pt x="110267" y="409082"/>
                  </a:lnTo>
                  <a:lnTo>
                    <a:pt x="163652" y="416080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54"/>
                  </a:lnTo>
                  <a:lnTo>
                    <a:pt x="226466" y="399973"/>
                  </a:lnTo>
                  <a:lnTo>
                    <a:pt x="226479" y="277317"/>
                  </a:lnTo>
                  <a:lnTo>
                    <a:pt x="227558" y="275678"/>
                  </a:lnTo>
                  <a:lnTo>
                    <a:pt x="244043" y="281673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87"/>
                  </a:lnTo>
                  <a:lnTo>
                    <a:pt x="306821" y="416088"/>
                  </a:lnTo>
                  <a:lnTo>
                    <a:pt x="360091" y="409108"/>
                  </a:lnTo>
                  <a:lnTo>
                    <a:pt x="434403" y="397700"/>
                  </a:lnTo>
                  <a:lnTo>
                    <a:pt x="469938" y="375920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9"/>
                  </a:lnTo>
                  <a:lnTo>
                    <a:pt x="458519" y="240572"/>
                  </a:lnTo>
                  <a:lnTo>
                    <a:pt x="444233" y="190143"/>
                  </a:lnTo>
                  <a:lnTo>
                    <a:pt x="425078" y="144072"/>
                  </a:lnTo>
                  <a:lnTo>
                    <a:pt x="401543" y="103089"/>
                  </a:lnTo>
                  <a:lnTo>
                    <a:pt x="374117" y="67921"/>
                  </a:lnTo>
                  <a:lnTo>
                    <a:pt x="343286" y="39299"/>
                  </a:lnTo>
                  <a:lnTo>
                    <a:pt x="309540" y="17952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43749" y="559473"/>
              <a:ext cx="240157" cy="121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8977" y="787738"/>
              <a:ext cx="139750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49033" y="613796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5"/>
                  </a:lnTo>
                  <a:lnTo>
                    <a:pt x="447634" y="4564"/>
                  </a:lnTo>
                  <a:lnTo>
                    <a:pt x="450380" y="10865"/>
                  </a:lnTo>
                  <a:lnTo>
                    <a:pt x="457159" y="24423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14"/>
                  </a:lnTo>
                  <a:lnTo>
                    <a:pt x="500142" y="109463"/>
                  </a:lnTo>
                  <a:lnTo>
                    <a:pt x="524800" y="148357"/>
                  </a:lnTo>
                  <a:lnTo>
                    <a:pt x="545795" y="191828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2"/>
                  </a:lnTo>
                  <a:lnTo>
                    <a:pt x="585825" y="400755"/>
                  </a:lnTo>
                  <a:lnTo>
                    <a:pt x="583351" y="454931"/>
                  </a:lnTo>
                  <a:lnTo>
                    <a:pt x="576143" y="506892"/>
                  </a:lnTo>
                  <a:lnTo>
                    <a:pt x="564525" y="556162"/>
                  </a:lnTo>
                  <a:lnTo>
                    <a:pt x="548820" y="602267"/>
                  </a:lnTo>
                  <a:lnTo>
                    <a:pt x="529349" y="644729"/>
                  </a:lnTo>
                  <a:lnTo>
                    <a:pt x="506437" y="683073"/>
                  </a:lnTo>
                  <a:lnTo>
                    <a:pt x="480406" y="716824"/>
                  </a:lnTo>
                  <a:lnTo>
                    <a:pt x="451580" y="745505"/>
                  </a:lnTo>
                  <a:lnTo>
                    <a:pt x="420279" y="768640"/>
                  </a:lnTo>
                  <a:lnTo>
                    <a:pt x="351551" y="796373"/>
                  </a:lnTo>
                  <a:lnTo>
                    <a:pt x="314769" y="800018"/>
                  </a:lnTo>
                  <a:lnTo>
                    <a:pt x="277995" y="796373"/>
                  </a:lnTo>
                  <a:lnTo>
                    <a:pt x="209281" y="768640"/>
                  </a:lnTo>
                  <a:lnTo>
                    <a:pt x="177985" y="745505"/>
                  </a:lnTo>
                  <a:lnTo>
                    <a:pt x="149162" y="716824"/>
                  </a:lnTo>
                  <a:lnTo>
                    <a:pt x="123134" y="683073"/>
                  </a:lnTo>
                  <a:lnTo>
                    <a:pt x="100224" y="644729"/>
                  </a:lnTo>
                  <a:lnTo>
                    <a:pt x="80755" y="602267"/>
                  </a:lnTo>
                  <a:lnTo>
                    <a:pt x="65050" y="556162"/>
                  </a:lnTo>
                  <a:lnTo>
                    <a:pt x="53433" y="506892"/>
                  </a:lnTo>
                  <a:lnTo>
                    <a:pt x="46225" y="454931"/>
                  </a:lnTo>
                  <a:lnTo>
                    <a:pt x="43751" y="400755"/>
                  </a:lnTo>
                  <a:lnTo>
                    <a:pt x="46431" y="344390"/>
                  </a:lnTo>
                  <a:lnTo>
                    <a:pt x="54228" y="290453"/>
                  </a:lnTo>
                  <a:lnTo>
                    <a:pt x="66776" y="239479"/>
                  </a:lnTo>
                  <a:lnTo>
                    <a:pt x="83711" y="192003"/>
                  </a:lnTo>
                  <a:lnTo>
                    <a:pt x="104668" y="148560"/>
                  </a:lnTo>
                  <a:lnTo>
                    <a:pt x="129282" y="109685"/>
                  </a:lnTo>
                  <a:lnTo>
                    <a:pt x="157225" y="75864"/>
                  </a:lnTo>
                  <a:lnTo>
                    <a:pt x="159867" y="73057"/>
                  </a:lnTo>
                  <a:lnTo>
                    <a:pt x="160451" y="68218"/>
                  </a:lnTo>
                  <a:lnTo>
                    <a:pt x="163005" y="53223"/>
                  </a:lnTo>
                  <a:lnTo>
                    <a:pt x="166958" y="38759"/>
                  </a:lnTo>
                  <a:lnTo>
                    <a:pt x="172233" y="24893"/>
                  </a:lnTo>
                  <a:lnTo>
                    <a:pt x="178930" y="11360"/>
                  </a:lnTo>
                  <a:lnTo>
                    <a:pt x="181824" y="4885"/>
                  </a:lnTo>
                  <a:lnTo>
                    <a:pt x="182478" y="875"/>
                  </a:lnTo>
                  <a:lnTo>
                    <a:pt x="180310" y="25"/>
                  </a:lnTo>
                  <a:lnTo>
                    <a:pt x="174739" y="3029"/>
                  </a:lnTo>
                  <a:lnTo>
                    <a:pt x="141466" y="30063"/>
                  </a:lnTo>
                  <a:lnTo>
                    <a:pt x="110913" y="62426"/>
                  </a:lnTo>
                  <a:lnTo>
                    <a:pt x="83400" y="99671"/>
                  </a:lnTo>
                  <a:lnTo>
                    <a:pt x="59245" y="141348"/>
                  </a:lnTo>
                  <a:lnTo>
                    <a:pt x="38767" y="187008"/>
                  </a:lnTo>
                  <a:lnTo>
                    <a:pt x="22284" y="236202"/>
                  </a:lnTo>
                  <a:lnTo>
                    <a:pt x="10116" y="288482"/>
                  </a:lnTo>
                  <a:lnTo>
                    <a:pt x="2582" y="343398"/>
                  </a:lnTo>
                  <a:lnTo>
                    <a:pt x="0" y="400501"/>
                  </a:lnTo>
                  <a:lnTo>
                    <a:pt x="2452" y="456163"/>
                  </a:lnTo>
                  <a:lnTo>
                    <a:pt x="9614" y="509762"/>
                  </a:lnTo>
                  <a:lnTo>
                    <a:pt x="21189" y="560881"/>
                  </a:lnTo>
                  <a:lnTo>
                    <a:pt x="36883" y="609106"/>
                  </a:lnTo>
                  <a:lnTo>
                    <a:pt x="56401" y="654019"/>
                  </a:lnTo>
                  <a:lnTo>
                    <a:pt x="79447" y="695206"/>
                  </a:lnTo>
                  <a:lnTo>
                    <a:pt x="105727" y="732251"/>
                  </a:lnTo>
                  <a:lnTo>
                    <a:pt x="134945" y="764737"/>
                  </a:lnTo>
                  <a:lnTo>
                    <a:pt x="166806" y="792249"/>
                  </a:lnTo>
                  <a:lnTo>
                    <a:pt x="201016" y="814371"/>
                  </a:lnTo>
                  <a:lnTo>
                    <a:pt x="237278" y="830687"/>
                  </a:lnTo>
                  <a:lnTo>
                    <a:pt x="275298" y="840782"/>
                  </a:lnTo>
                  <a:lnTo>
                    <a:pt x="314782" y="844239"/>
                  </a:lnTo>
                  <a:lnTo>
                    <a:pt x="354270" y="840782"/>
                  </a:lnTo>
                  <a:lnTo>
                    <a:pt x="392295" y="830687"/>
                  </a:lnTo>
                  <a:lnTo>
                    <a:pt x="428560" y="814371"/>
                  </a:lnTo>
                  <a:lnTo>
                    <a:pt x="462771" y="792249"/>
                  </a:lnTo>
                  <a:lnTo>
                    <a:pt x="494634" y="764737"/>
                  </a:lnTo>
                  <a:lnTo>
                    <a:pt x="523852" y="732251"/>
                  </a:lnTo>
                  <a:lnTo>
                    <a:pt x="550132" y="695206"/>
                  </a:lnTo>
                  <a:lnTo>
                    <a:pt x="573178" y="654019"/>
                  </a:lnTo>
                  <a:lnTo>
                    <a:pt x="592695" y="609106"/>
                  </a:lnTo>
                  <a:lnTo>
                    <a:pt x="608388" y="560881"/>
                  </a:lnTo>
                  <a:lnTo>
                    <a:pt x="619963" y="509762"/>
                  </a:lnTo>
                  <a:lnTo>
                    <a:pt x="627124" y="456163"/>
                  </a:lnTo>
                  <a:lnTo>
                    <a:pt x="629577" y="400501"/>
                  </a:lnTo>
                  <a:lnTo>
                    <a:pt x="626997" y="343434"/>
                  </a:lnTo>
                  <a:lnTo>
                    <a:pt x="619471" y="288550"/>
                  </a:lnTo>
                  <a:lnTo>
                    <a:pt x="607316" y="236297"/>
                  </a:lnTo>
                  <a:lnTo>
                    <a:pt x="590851" y="187125"/>
                  </a:lnTo>
                  <a:lnTo>
                    <a:pt x="570395" y="141480"/>
                  </a:lnTo>
                  <a:lnTo>
                    <a:pt x="546266" y="99813"/>
                  </a:lnTo>
                  <a:lnTo>
                    <a:pt x="518783" y="62571"/>
                  </a:lnTo>
                  <a:lnTo>
                    <a:pt x="488264" y="30203"/>
                  </a:lnTo>
                  <a:lnTo>
                    <a:pt x="455028" y="3156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7508" y="1132267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16"/>
                  </a:moveTo>
                  <a:lnTo>
                    <a:pt x="135902" y="2547"/>
                  </a:lnTo>
                  <a:lnTo>
                    <a:pt x="84700" y="8716"/>
                  </a:lnTo>
                  <a:lnTo>
                    <a:pt x="18199" y="20219"/>
                  </a:lnTo>
                  <a:lnTo>
                    <a:pt x="6921" y="22645"/>
                  </a:lnTo>
                  <a:lnTo>
                    <a:pt x="546" y="23673"/>
                  </a:lnTo>
                  <a:lnTo>
                    <a:pt x="20144" y="80394"/>
                  </a:lnTo>
                  <a:lnTo>
                    <a:pt x="43598" y="124933"/>
                  </a:lnTo>
                  <a:lnTo>
                    <a:pt x="71473" y="163272"/>
                  </a:lnTo>
                  <a:lnTo>
                    <a:pt x="103208" y="194576"/>
                  </a:lnTo>
                  <a:lnTo>
                    <a:pt x="138239" y="218009"/>
                  </a:lnTo>
                  <a:lnTo>
                    <a:pt x="138506" y="218136"/>
                  </a:lnTo>
                  <a:lnTo>
                    <a:pt x="138772" y="218301"/>
                  </a:lnTo>
                  <a:lnTo>
                    <a:pt x="140360" y="219114"/>
                  </a:lnTo>
                  <a:lnTo>
                    <a:pt x="141147" y="219495"/>
                  </a:lnTo>
                  <a:lnTo>
                    <a:pt x="142773" y="220333"/>
                  </a:lnTo>
                  <a:lnTo>
                    <a:pt x="160455" y="227913"/>
                  </a:lnTo>
                  <a:lnTo>
                    <a:pt x="178642" y="233431"/>
                  </a:lnTo>
                  <a:lnTo>
                    <a:pt x="197303" y="236804"/>
                  </a:lnTo>
                  <a:lnTo>
                    <a:pt x="216382" y="237948"/>
                  </a:lnTo>
                  <a:lnTo>
                    <a:pt x="257953" y="232456"/>
                  </a:lnTo>
                  <a:lnTo>
                    <a:pt x="297146" y="216616"/>
                  </a:lnTo>
                  <a:lnTo>
                    <a:pt x="333327" y="191383"/>
                  </a:lnTo>
                  <a:lnTo>
                    <a:pt x="365861" y="157709"/>
                  </a:lnTo>
                  <a:lnTo>
                    <a:pt x="365658" y="157709"/>
                  </a:lnTo>
                  <a:lnTo>
                    <a:pt x="385647" y="130077"/>
                  </a:lnTo>
                  <a:lnTo>
                    <a:pt x="403393" y="99187"/>
                  </a:lnTo>
                  <a:lnTo>
                    <a:pt x="418686" y="65355"/>
                  </a:lnTo>
                  <a:lnTo>
                    <a:pt x="420842" y="59132"/>
                  </a:lnTo>
                  <a:lnTo>
                    <a:pt x="225170" y="59132"/>
                  </a:lnTo>
                  <a:lnTo>
                    <a:pt x="219836" y="56452"/>
                  </a:lnTo>
                  <a:lnTo>
                    <a:pt x="213867" y="54941"/>
                  </a:lnTo>
                  <a:lnTo>
                    <a:pt x="207619" y="54890"/>
                  </a:lnTo>
                  <a:lnTo>
                    <a:pt x="207615" y="18441"/>
                  </a:lnTo>
                  <a:lnTo>
                    <a:pt x="206933" y="7239"/>
                  </a:lnTo>
                  <a:lnTo>
                    <a:pt x="200672" y="3683"/>
                  </a:lnTo>
                  <a:lnTo>
                    <a:pt x="191617" y="1829"/>
                  </a:lnTo>
                  <a:lnTo>
                    <a:pt x="171607" y="616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1"/>
                  </a:lnTo>
                  <a:lnTo>
                    <a:pt x="225170" y="59132"/>
                  </a:lnTo>
                  <a:lnTo>
                    <a:pt x="420842" y="59132"/>
                  </a:lnTo>
                  <a:lnTo>
                    <a:pt x="431317" y="28893"/>
                  </a:lnTo>
                  <a:lnTo>
                    <a:pt x="432574" y="24308"/>
                  </a:lnTo>
                  <a:lnTo>
                    <a:pt x="431876" y="23038"/>
                  </a:lnTo>
                  <a:lnTo>
                    <a:pt x="426605" y="22124"/>
                  </a:lnTo>
                  <a:lnTo>
                    <a:pt x="414693" y="19597"/>
                  </a:lnTo>
                  <a:lnTo>
                    <a:pt x="348172" y="8079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77734" y="1188364"/>
              <a:ext cx="194537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-9842" y="0"/>
            <a:ext cx="10711815" cy="7576820"/>
            <a:chOff x="-9842" y="0"/>
            <a:chExt cx="10711815" cy="7576820"/>
          </a:xfrm>
        </p:grpSpPr>
        <p:sp>
          <p:nvSpPr>
            <p:cNvPr id="12" name="object 12"/>
            <p:cNvSpPr/>
            <p:nvPr/>
          </p:nvSpPr>
          <p:spPr>
            <a:xfrm>
              <a:off x="9131" y="0"/>
              <a:ext cx="0" cy="7560309"/>
            </a:xfrm>
            <a:custGeom>
              <a:avLst/>
              <a:gdLst/>
              <a:ahLst/>
              <a:cxnLst/>
              <a:rect l="l" t="t" r="r" b="b"/>
              <a:pathLst>
                <a:path h="7560309">
                  <a:moveTo>
                    <a:pt x="0" y="0"/>
                  </a:moveTo>
                  <a:lnTo>
                    <a:pt x="0" y="756005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0"/>
              <a:ext cx="10692130" cy="6985"/>
            </a:xfrm>
            <a:custGeom>
              <a:avLst/>
              <a:gdLst/>
              <a:ahLst/>
              <a:cxnLst/>
              <a:rect l="l" t="t" r="r" b="b"/>
              <a:pathLst>
                <a:path w="10692130" h="6985">
                  <a:moveTo>
                    <a:pt x="-6350" y="3187"/>
                  </a:moveTo>
                  <a:lnTo>
                    <a:pt x="10698353" y="3187"/>
                  </a:lnTo>
                </a:path>
              </a:pathLst>
            </a:custGeom>
            <a:ln w="190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375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91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9955" y="4206113"/>
              <a:ext cx="9144000" cy="1012190"/>
            </a:xfrm>
            <a:custGeom>
              <a:avLst/>
              <a:gdLst/>
              <a:ahLst/>
              <a:cxnLst/>
              <a:rect l="l" t="t" r="r" b="b"/>
              <a:pathLst>
                <a:path w="9144000" h="1012189">
                  <a:moveTo>
                    <a:pt x="9144000" y="0"/>
                  </a:moveTo>
                  <a:lnTo>
                    <a:pt x="8128000" y="0"/>
                  </a:lnTo>
                  <a:lnTo>
                    <a:pt x="8079080" y="2316"/>
                  </a:lnTo>
                  <a:lnTo>
                    <a:pt x="8031476" y="9124"/>
                  </a:lnTo>
                  <a:lnTo>
                    <a:pt x="7985399" y="20212"/>
                  </a:lnTo>
                  <a:lnTo>
                    <a:pt x="7941063" y="35367"/>
                  </a:lnTo>
                  <a:lnTo>
                    <a:pt x="7898680" y="54377"/>
                  </a:lnTo>
                  <a:lnTo>
                    <a:pt x="7858464" y="77030"/>
                  </a:lnTo>
                  <a:lnTo>
                    <a:pt x="7820628" y="103114"/>
                  </a:lnTo>
                  <a:lnTo>
                    <a:pt x="7785384" y="132417"/>
                  </a:lnTo>
                  <a:lnTo>
                    <a:pt x="7752945" y="164726"/>
                  </a:lnTo>
                  <a:lnTo>
                    <a:pt x="7723526" y="199829"/>
                  </a:lnTo>
                  <a:lnTo>
                    <a:pt x="7697338" y="237514"/>
                  </a:lnTo>
                  <a:lnTo>
                    <a:pt x="7674594" y="277569"/>
                  </a:lnTo>
                  <a:lnTo>
                    <a:pt x="7655508" y="319782"/>
                  </a:lnTo>
                  <a:lnTo>
                    <a:pt x="7640293" y="363941"/>
                  </a:lnTo>
                  <a:lnTo>
                    <a:pt x="7629161" y="409832"/>
                  </a:lnTo>
                  <a:lnTo>
                    <a:pt x="7622325" y="457245"/>
                  </a:lnTo>
                  <a:lnTo>
                    <a:pt x="7620000" y="505968"/>
                  </a:lnTo>
                  <a:lnTo>
                    <a:pt x="7617674" y="554690"/>
                  </a:lnTo>
                  <a:lnTo>
                    <a:pt x="7610839" y="602103"/>
                  </a:lnTo>
                  <a:lnTo>
                    <a:pt x="7599707" y="647994"/>
                  </a:lnTo>
                  <a:lnTo>
                    <a:pt x="7584493" y="692153"/>
                  </a:lnTo>
                  <a:lnTo>
                    <a:pt x="7565407" y="734366"/>
                  </a:lnTo>
                  <a:lnTo>
                    <a:pt x="7542664" y="774421"/>
                  </a:lnTo>
                  <a:lnTo>
                    <a:pt x="7516477" y="812106"/>
                  </a:lnTo>
                  <a:lnTo>
                    <a:pt x="7487058" y="847209"/>
                  </a:lnTo>
                  <a:lnTo>
                    <a:pt x="7454620" y="879518"/>
                  </a:lnTo>
                  <a:lnTo>
                    <a:pt x="7419377" y="908821"/>
                  </a:lnTo>
                  <a:lnTo>
                    <a:pt x="7381540" y="934905"/>
                  </a:lnTo>
                  <a:lnTo>
                    <a:pt x="7341324" y="957558"/>
                  </a:lnTo>
                  <a:lnTo>
                    <a:pt x="7298941" y="976568"/>
                  </a:lnTo>
                  <a:lnTo>
                    <a:pt x="7254604" y="991723"/>
                  </a:lnTo>
                  <a:lnTo>
                    <a:pt x="7208526" y="1002811"/>
                  </a:lnTo>
                  <a:lnTo>
                    <a:pt x="7160921" y="1009619"/>
                  </a:lnTo>
                  <a:lnTo>
                    <a:pt x="7112000" y="1011936"/>
                  </a:lnTo>
                  <a:lnTo>
                    <a:pt x="7063080" y="1009619"/>
                  </a:lnTo>
                  <a:lnTo>
                    <a:pt x="7015476" y="1002811"/>
                  </a:lnTo>
                  <a:lnTo>
                    <a:pt x="6969399" y="991723"/>
                  </a:lnTo>
                  <a:lnTo>
                    <a:pt x="6925063" y="976568"/>
                  </a:lnTo>
                  <a:lnTo>
                    <a:pt x="6882680" y="957558"/>
                  </a:lnTo>
                  <a:lnTo>
                    <a:pt x="6842464" y="934905"/>
                  </a:lnTo>
                  <a:lnTo>
                    <a:pt x="6804628" y="908821"/>
                  </a:lnTo>
                  <a:lnTo>
                    <a:pt x="6769384" y="879518"/>
                  </a:lnTo>
                  <a:lnTo>
                    <a:pt x="6736945" y="847209"/>
                  </a:lnTo>
                  <a:lnTo>
                    <a:pt x="6707526" y="812106"/>
                  </a:lnTo>
                  <a:lnTo>
                    <a:pt x="6681338" y="774421"/>
                  </a:lnTo>
                  <a:lnTo>
                    <a:pt x="6658594" y="734366"/>
                  </a:lnTo>
                  <a:lnTo>
                    <a:pt x="6639508" y="692153"/>
                  </a:lnTo>
                  <a:lnTo>
                    <a:pt x="6624293" y="647994"/>
                  </a:lnTo>
                  <a:lnTo>
                    <a:pt x="6613161" y="602103"/>
                  </a:lnTo>
                  <a:lnTo>
                    <a:pt x="6606325" y="554690"/>
                  </a:lnTo>
                  <a:lnTo>
                    <a:pt x="6604000" y="505968"/>
                  </a:lnTo>
                  <a:lnTo>
                    <a:pt x="6601674" y="457245"/>
                  </a:lnTo>
                  <a:lnTo>
                    <a:pt x="6594839" y="409832"/>
                  </a:lnTo>
                  <a:lnTo>
                    <a:pt x="6583707" y="363941"/>
                  </a:lnTo>
                  <a:lnTo>
                    <a:pt x="6568493" y="319782"/>
                  </a:lnTo>
                  <a:lnTo>
                    <a:pt x="6549407" y="277569"/>
                  </a:lnTo>
                  <a:lnTo>
                    <a:pt x="6526664" y="237514"/>
                  </a:lnTo>
                  <a:lnTo>
                    <a:pt x="6500477" y="199829"/>
                  </a:lnTo>
                  <a:lnTo>
                    <a:pt x="6471058" y="164726"/>
                  </a:lnTo>
                  <a:lnTo>
                    <a:pt x="6438620" y="132417"/>
                  </a:lnTo>
                  <a:lnTo>
                    <a:pt x="6403377" y="103114"/>
                  </a:lnTo>
                  <a:lnTo>
                    <a:pt x="6365540" y="77030"/>
                  </a:lnTo>
                  <a:lnTo>
                    <a:pt x="6325324" y="54377"/>
                  </a:lnTo>
                  <a:lnTo>
                    <a:pt x="6282941" y="35367"/>
                  </a:lnTo>
                  <a:lnTo>
                    <a:pt x="6238604" y="20212"/>
                  </a:lnTo>
                  <a:lnTo>
                    <a:pt x="6192526" y="9124"/>
                  </a:lnTo>
                  <a:lnTo>
                    <a:pt x="6144921" y="2316"/>
                  </a:lnTo>
                  <a:lnTo>
                    <a:pt x="6096000" y="0"/>
                  </a:lnTo>
                  <a:lnTo>
                    <a:pt x="6047080" y="2316"/>
                  </a:lnTo>
                  <a:lnTo>
                    <a:pt x="5999476" y="9124"/>
                  </a:lnTo>
                  <a:lnTo>
                    <a:pt x="5953399" y="20212"/>
                  </a:lnTo>
                  <a:lnTo>
                    <a:pt x="5909063" y="35367"/>
                  </a:lnTo>
                  <a:lnTo>
                    <a:pt x="5866680" y="54377"/>
                  </a:lnTo>
                  <a:lnTo>
                    <a:pt x="5826464" y="77030"/>
                  </a:lnTo>
                  <a:lnTo>
                    <a:pt x="5788628" y="103114"/>
                  </a:lnTo>
                  <a:lnTo>
                    <a:pt x="5753384" y="132417"/>
                  </a:lnTo>
                  <a:lnTo>
                    <a:pt x="5720945" y="164726"/>
                  </a:lnTo>
                  <a:lnTo>
                    <a:pt x="5691526" y="199829"/>
                  </a:lnTo>
                  <a:lnTo>
                    <a:pt x="5665338" y="237514"/>
                  </a:lnTo>
                  <a:lnTo>
                    <a:pt x="5642594" y="277569"/>
                  </a:lnTo>
                  <a:lnTo>
                    <a:pt x="5623508" y="319782"/>
                  </a:lnTo>
                  <a:lnTo>
                    <a:pt x="5608293" y="363941"/>
                  </a:lnTo>
                  <a:lnTo>
                    <a:pt x="5597161" y="409832"/>
                  </a:lnTo>
                  <a:lnTo>
                    <a:pt x="5590325" y="457245"/>
                  </a:lnTo>
                  <a:lnTo>
                    <a:pt x="5588000" y="505968"/>
                  </a:lnTo>
                  <a:lnTo>
                    <a:pt x="5585674" y="554690"/>
                  </a:lnTo>
                  <a:lnTo>
                    <a:pt x="5578839" y="602103"/>
                  </a:lnTo>
                  <a:lnTo>
                    <a:pt x="5567707" y="647994"/>
                  </a:lnTo>
                  <a:lnTo>
                    <a:pt x="5552493" y="692153"/>
                  </a:lnTo>
                  <a:lnTo>
                    <a:pt x="5533407" y="734366"/>
                  </a:lnTo>
                  <a:lnTo>
                    <a:pt x="5510664" y="774421"/>
                  </a:lnTo>
                  <a:lnTo>
                    <a:pt x="5484477" y="812106"/>
                  </a:lnTo>
                  <a:lnTo>
                    <a:pt x="5455058" y="847209"/>
                  </a:lnTo>
                  <a:lnTo>
                    <a:pt x="5422620" y="879518"/>
                  </a:lnTo>
                  <a:lnTo>
                    <a:pt x="5387377" y="908821"/>
                  </a:lnTo>
                  <a:lnTo>
                    <a:pt x="5349540" y="934905"/>
                  </a:lnTo>
                  <a:lnTo>
                    <a:pt x="5309324" y="957558"/>
                  </a:lnTo>
                  <a:lnTo>
                    <a:pt x="5266941" y="976568"/>
                  </a:lnTo>
                  <a:lnTo>
                    <a:pt x="5222604" y="991723"/>
                  </a:lnTo>
                  <a:lnTo>
                    <a:pt x="5176526" y="1002811"/>
                  </a:lnTo>
                  <a:lnTo>
                    <a:pt x="5128921" y="1009619"/>
                  </a:lnTo>
                  <a:lnTo>
                    <a:pt x="5080000" y="1011936"/>
                  </a:lnTo>
                  <a:lnTo>
                    <a:pt x="5031080" y="1009619"/>
                  </a:lnTo>
                  <a:lnTo>
                    <a:pt x="4983476" y="1002811"/>
                  </a:lnTo>
                  <a:lnTo>
                    <a:pt x="4937399" y="991723"/>
                  </a:lnTo>
                  <a:lnTo>
                    <a:pt x="4893063" y="976568"/>
                  </a:lnTo>
                  <a:lnTo>
                    <a:pt x="4850680" y="957558"/>
                  </a:lnTo>
                  <a:lnTo>
                    <a:pt x="4810464" y="934905"/>
                  </a:lnTo>
                  <a:lnTo>
                    <a:pt x="4772628" y="908821"/>
                  </a:lnTo>
                  <a:lnTo>
                    <a:pt x="4737384" y="879518"/>
                  </a:lnTo>
                  <a:lnTo>
                    <a:pt x="4704945" y="847209"/>
                  </a:lnTo>
                  <a:lnTo>
                    <a:pt x="4675526" y="812106"/>
                  </a:lnTo>
                  <a:lnTo>
                    <a:pt x="4649338" y="774421"/>
                  </a:lnTo>
                  <a:lnTo>
                    <a:pt x="4626594" y="734366"/>
                  </a:lnTo>
                  <a:lnTo>
                    <a:pt x="4607508" y="692153"/>
                  </a:lnTo>
                  <a:lnTo>
                    <a:pt x="4592293" y="647994"/>
                  </a:lnTo>
                  <a:lnTo>
                    <a:pt x="4581161" y="602103"/>
                  </a:lnTo>
                  <a:lnTo>
                    <a:pt x="4574325" y="554690"/>
                  </a:lnTo>
                  <a:lnTo>
                    <a:pt x="4572000" y="505968"/>
                  </a:lnTo>
                  <a:lnTo>
                    <a:pt x="4569674" y="457245"/>
                  </a:lnTo>
                  <a:lnTo>
                    <a:pt x="4562839" y="409832"/>
                  </a:lnTo>
                  <a:lnTo>
                    <a:pt x="4551707" y="363941"/>
                  </a:lnTo>
                  <a:lnTo>
                    <a:pt x="4536493" y="319782"/>
                  </a:lnTo>
                  <a:lnTo>
                    <a:pt x="4517407" y="277569"/>
                  </a:lnTo>
                  <a:lnTo>
                    <a:pt x="4494664" y="237514"/>
                  </a:lnTo>
                  <a:lnTo>
                    <a:pt x="4468477" y="199829"/>
                  </a:lnTo>
                  <a:lnTo>
                    <a:pt x="4439058" y="164726"/>
                  </a:lnTo>
                  <a:lnTo>
                    <a:pt x="4406620" y="132417"/>
                  </a:lnTo>
                  <a:lnTo>
                    <a:pt x="4371377" y="103114"/>
                  </a:lnTo>
                  <a:lnTo>
                    <a:pt x="4333540" y="77030"/>
                  </a:lnTo>
                  <a:lnTo>
                    <a:pt x="4293324" y="54377"/>
                  </a:lnTo>
                  <a:lnTo>
                    <a:pt x="4250941" y="35367"/>
                  </a:lnTo>
                  <a:lnTo>
                    <a:pt x="4206604" y="20212"/>
                  </a:lnTo>
                  <a:lnTo>
                    <a:pt x="4160526" y="9124"/>
                  </a:lnTo>
                  <a:lnTo>
                    <a:pt x="4112921" y="2316"/>
                  </a:lnTo>
                  <a:lnTo>
                    <a:pt x="4064000" y="0"/>
                  </a:lnTo>
                  <a:lnTo>
                    <a:pt x="4015076" y="2316"/>
                  </a:lnTo>
                  <a:lnTo>
                    <a:pt x="3967469" y="9124"/>
                  </a:lnTo>
                  <a:lnTo>
                    <a:pt x="3921390" y="20212"/>
                  </a:lnTo>
                  <a:lnTo>
                    <a:pt x="3877052" y="35367"/>
                  </a:lnTo>
                  <a:lnTo>
                    <a:pt x="3834669" y="54377"/>
                  </a:lnTo>
                  <a:lnTo>
                    <a:pt x="3794453" y="77030"/>
                  </a:lnTo>
                  <a:lnTo>
                    <a:pt x="3756617" y="103114"/>
                  </a:lnTo>
                  <a:lnTo>
                    <a:pt x="3721374" y="132417"/>
                  </a:lnTo>
                  <a:lnTo>
                    <a:pt x="3688937" y="164726"/>
                  </a:lnTo>
                  <a:lnTo>
                    <a:pt x="3659518" y="199829"/>
                  </a:lnTo>
                  <a:lnTo>
                    <a:pt x="3633331" y="237514"/>
                  </a:lnTo>
                  <a:lnTo>
                    <a:pt x="3610589" y="277569"/>
                  </a:lnTo>
                  <a:lnTo>
                    <a:pt x="3591505" y="319782"/>
                  </a:lnTo>
                  <a:lnTo>
                    <a:pt x="3576291" y="363941"/>
                  </a:lnTo>
                  <a:lnTo>
                    <a:pt x="3565160" y="409832"/>
                  </a:lnTo>
                  <a:lnTo>
                    <a:pt x="3558325" y="457245"/>
                  </a:lnTo>
                  <a:lnTo>
                    <a:pt x="3556000" y="505968"/>
                  </a:lnTo>
                  <a:lnTo>
                    <a:pt x="3553674" y="554690"/>
                  </a:lnTo>
                  <a:lnTo>
                    <a:pt x="3546839" y="602103"/>
                  </a:lnTo>
                  <a:lnTo>
                    <a:pt x="3535707" y="647994"/>
                  </a:lnTo>
                  <a:lnTo>
                    <a:pt x="3520493" y="692153"/>
                  </a:lnTo>
                  <a:lnTo>
                    <a:pt x="3501407" y="734366"/>
                  </a:lnTo>
                  <a:lnTo>
                    <a:pt x="3478664" y="774421"/>
                  </a:lnTo>
                  <a:lnTo>
                    <a:pt x="3452477" y="812106"/>
                  </a:lnTo>
                  <a:lnTo>
                    <a:pt x="3423058" y="847209"/>
                  </a:lnTo>
                  <a:lnTo>
                    <a:pt x="3390620" y="879518"/>
                  </a:lnTo>
                  <a:lnTo>
                    <a:pt x="3355377" y="908821"/>
                  </a:lnTo>
                  <a:lnTo>
                    <a:pt x="3317540" y="934905"/>
                  </a:lnTo>
                  <a:lnTo>
                    <a:pt x="3277324" y="957558"/>
                  </a:lnTo>
                  <a:lnTo>
                    <a:pt x="3234941" y="976568"/>
                  </a:lnTo>
                  <a:lnTo>
                    <a:pt x="3190604" y="991723"/>
                  </a:lnTo>
                  <a:lnTo>
                    <a:pt x="3144526" y="1002811"/>
                  </a:lnTo>
                  <a:lnTo>
                    <a:pt x="3096921" y="1009619"/>
                  </a:lnTo>
                  <a:lnTo>
                    <a:pt x="3048000" y="1011936"/>
                  </a:lnTo>
                  <a:lnTo>
                    <a:pt x="2999076" y="1009619"/>
                  </a:lnTo>
                  <a:lnTo>
                    <a:pt x="2951469" y="1002811"/>
                  </a:lnTo>
                  <a:lnTo>
                    <a:pt x="2905390" y="991723"/>
                  </a:lnTo>
                  <a:lnTo>
                    <a:pt x="2861052" y="976568"/>
                  </a:lnTo>
                  <a:lnTo>
                    <a:pt x="2818669" y="957558"/>
                  </a:lnTo>
                  <a:lnTo>
                    <a:pt x="2778453" y="934905"/>
                  </a:lnTo>
                  <a:lnTo>
                    <a:pt x="2740617" y="908821"/>
                  </a:lnTo>
                  <a:lnTo>
                    <a:pt x="2705374" y="879518"/>
                  </a:lnTo>
                  <a:lnTo>
                    <a:pt x="2672937" y="847209"/>
                  </a:lnTo>
                  <a:lnTo>
                    <a:pt x="2643518" y="812106"/>
                  </a:lnTo>
                  <a:lnTo>
                    <a:pt x="2617331" y="774421"/>
                  </a:lnTo>
                  <a:lnTo>
                    <a:pt x="2594589" y="734366"/>
                  </a:lnTo>
                  <a:lnTo>
                    <a:pt x="2575505" y="692153"/>
                  </a:lnTo>
                  <a:lnTo>
                    <a:pt x="2560291" y="647994"/>
                  </a:lnTo>
                  <a:lnTo>
                    <a:pt x="2549160" y="602103"/>
                  </a:lnTo>
                  <a:lnTo>
                    <a:pt x="2542325" y="554690"/>
                  </a:lnTo>
                  <a:lnTo>
                    <a:pt x="2540000" y="505968"/>
                  </a:lnTo>
                  <a:lnTo>
                    <a:pt x="2537674" y="457245"/>
                  </a:lnTo>
                  <a:lnTo>
                    <a:pt x="2530839" y="409832"/>
                  </a:lnTo>
                  <a:lnTo>
                    <a:pt x="2519707" y="363941"/>
                  </a:lnTo>
                  <a:lnTo>
                    <a:pt x="2504493" y="319782"/>
                  </a:lnTo>
                  <a:lnTo>
                    <a:pt x="2485407" y="277569"/>
                  </a:lnTo>
                  <a:lnTo>
                    <a:pt x="2462664" y="237514"/>
                  </a:lnTo>
                  <a:lnTo>
                    <a:pt x="2436477" y="199829"/>
                  </a:lnTo>
                  <a:lnTo>
                    <a:pt x="2407058" y="164726"/>
                  </a:lnTo>
                  <a:lnTo>
                    <a:pt x="2374620" y="132417"/>
                  </a:lnTo>
                  <a:lnTo>
                    <a:pt x="2339377" y="103114"/>
                  </a:lnTo>
                  <a:lnTo>
                    <a:pt x="2301540" y="77030"/>
                  </a:lnTo>
                  <a:lnTo>
                    <a:pt x="2261324" y="54377"/>
                  </a:lnTo>
                  <a:lnTo>
                    <a:pt x="2218941" y="35367"/>
                  </a:lnTo>
                  <a:lnTo>
                    <a:pt x="2174604" y="20212"/>
                  </a:lnTo>
                  <a:lnTo>
                    <a:pt x="2128526" y="9124"/>
                  </a:lnTo>
                  <a:lnTo>
                    <a:pt x="2080921" y="2316"/>
                  </a:lnTo>
                  <a:lnTo>
                    <a:pt x="2032000" y="0"/>
                  </a:lnTo>
                  <a:lnTo>
                    <a:pt x="1983076" y="2316"/>
                  </a:lnTo>
                  <a:lnTo>
                    <a:pt x="1935469" y="9124"/>
                  </a:lnTo>
                  <a:lnTo>
                    <a:pt x="1889390" y="20212"/>
                  </a:lnTo>
                  <a:lnTo>
                    <a:pt x="1845052" y="35367"/>
                  </a:lnTo>
                  <a:lnTo>
                    <a:pt x="1802669" y="54377"/>
                  </a:lnTo>
                  <a:lnTo>
                    <a:pt x="1762453" y="77030"/>
                  </a:lnTo>
                  <a:lnTo>
                    <a:pt x="1724617" y="103114"/>
                  </a:lnTo>
                  <a:lnTo>
                    <a:pt x="1689374" y="132417"/>
                  </a:lnTo>
                  <a:lnTo>
                    <a:pt x="1656937" y="164726"/>
                  </a:lnTo>
                  <a:lnTo>
                    <a:pt x="1627518" y="199829"/>
                  </a:lnTo>
                  <a:lnTo>
                    <a:pt x="1601331" y="237514"/>
                  </a:lnTo>
                  <a:lnTo>
                    <a:pt x="1578589" y="277569"/>
                  </a:lnTo>
                  <a:lnTo>
                    <a:pt x="1559505" y="319782"/>
                  </a:lnTo>
                  <a:lnTo>
                    <a:pt x="1544291" y="363941"/>
                  </a:lnTo>
                  <a:lnTo>
                    <a:pt x="1533160" y="409832"/>
                  </a:lnTo>
                  <a:lnTo>
                    <a:pt x="1526325" y="457245"/>
                  </a:lnTo>
                  <a:lnTo>
                    <a:pt x="1524000" y="505968"/>
                  </a:lnTo>
                  <a:lnTo>
                    <a:pt x="1521674" y="554690"/>
                  </a:lnTo>
                  <a:lnTo>
                    <a:pt x="1514839" y="602103"/>
                  </a:lnTo>
                  <a:lnTo>
                    <a:pt x="1503707" y="647994"/>
                  </a:lnTo>
                  <a:lnTo>
                    <a:pt x="1488493" y="692153"/>
                  </a:lnTo>
                  <a:lnTo>
                    <a:pt x="1469407" y="734366"/>
                  </a:lnTo>
                  <a:lnTo>
                    <a:pt x="1446664" y="774421"/>
                  </a:lnTo>
                  <a:lnTo>
                    <a:pt x="1420477" y="812106"/>
                  </a:lnTo>
                  <a:lnTo>
                    <a:pt x="1391058" y="847209"/>
                  </a:lnTo>
                  <a:lnTo>
                    <a:pt x="1358620" y="879518"/>
                  </a:lnTo>
                  <a:lnTo>
                    <a:pt x="1323377" y="908821"/>
                  </a:lnTo>
                  <a:lnTo>
                    <a:pt x="1285540" y="934905"/>
                  </a:lnTo>
                  <a:lnTo>
                    <a:pt x="1245324" y="957558"/>
                  </a:lnTo>
                  <a:lnTo>
                    <a:pt x="1202941" y="976568"/>
                  </a:lnTo>
                  <a:lnTo>
                    <a:pt x="1158604" y="991723"/>
                  </a:lnTo>
                  <a:lnTo>
                    <a:pt x="1112526" y="1002811"/>
                  </a:lnTo>
                  <a:lnTo>
                    <a:pt x="1064921" y="1009619"/>
                  </a:lnTo>
                  <a:lnTo>
                    <a:pt x="1016000" y="1011936"/>
                  </a:lnTo>
                  <a:lnTo>
                    <a:pt x="0" y="1011936"/>
                  </a:lnTo>
                </a:path>
              </a:pathLst>
            </a:custGeom>
            <a:ln w="2286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4279" y="4204589"/>
              <a:ext cx="10236200" cy="1012190"/>
            </a:xfrm>
            <a:custGeom>
              <a:avLst/>
              <a:gdLst/>
              <a:ahLst/>
              <a:cxnLst/>
              <a:rect l="l" t="t" r="r" b="b"/>
              <a:pathLst>
                <a:path w="10236200" h="1012189">
                  <a:moveTo>
                    <a:pt x="10236200" y="0"/>
                  </a:moveTo>
                  <a:lnTo>
                    <a:pt x="8582139" y="0"/>
                  </a:lnTo>
                  <a:lnTo>
                    <a:pt x="8533218" y="2316"/>
                  </a:lnTo>
                  <a:lnTo>
                    <a:pt x="8485612" y="9124"/>
                  </a:lnTo>
                  <a:lnTo>
                    <a:pt x="8439534" y="20212"/>
                  </a:lnTo>
                  <a:lnTo>
                    <a:pt x="8395197" y="35367"/>
                  </a:lnTo>
                  <a:lnTo>
                    <a:pt x="8352814" y="54377"/>
                  </a:lnTo>
                  <a:lnTo>
                    <a:pt x="8312598" y="77030"/>
                  </a:lnTo>
                  <a:lnTo>
                    <a:pt x="8274762" y="103114"/>
                  </a:lnTo>
                  <a:lnTo>
                    <a:pt x="8239518" y="132417"/>
                  </a:lnTo>
                  <a:lnTo>
                    <a:pt x="8207080" y="164726"/>
                  </a:lnTo>
                  <a:lnTo>
                    <a:pt x="8177661" y="199829"/>
                  </a:lnTo>
                  <a:lnTo>
                    <a:pt x="8151474" y="237514"/>
                  </a:lnTo>
                  <a:lnTo>
                    <a:pt x="8128731" y="277569"/>
                  </a:lnTo>
                  <a:lnTo>
                    <a:pt x="8109646" y="319782"/>
                  </a:lnTo>
                  <a:lnTo>
                    <a:pt x="8094431" y="363941"/>
                  </a:lnTo>
                  <a:lnTo>
                    <a:pt x="8083299" y="409832"/>
                  </a:lnTo>
                  <a:lnTo>
                    <a:pt x="8076464" y="457245"/>
                  </a:lnTo>
                  <a:lnTo>
                    <a:pt x="8074139" y="505968"/>
                  </a:lnTo>
                  <a:lnTo>
                    <a:pt x="8071813" y="554690"/>
                  </a:lnTo>
                  <a:lnTo>
                    <a:pt x="8064978" y="602103"/>
                  </a:lnTo>
                  <a:lnTo>
                    <a:pt x="8053847" y="647994"/>
                  </a:lnTo>
                  <a:lnTo>
                    <a:pt x="8038632" y="692153"/>
                  </a:lnTo>
                  <a:lnTo>
                    <a:pt x="8019547" y="734366"/>
                  </a:lnTo>
                  <a:lnTo>
                    <a:pt x="7996804" y="774421"/>
                  </a:lnTo>
                  <a:lnTo>
                    <a:pt x="7970616" y="812106"/>
                  </a:lnTo>
                  <a:lnTo>
                    <a:pt x="7941197" y="847209"/>
                  </a:lnTo>
                  <a:lnTo>
                    <a:pt x="7908760" y="879518"/>
                  </a:lnTo>
                  <a:lnTo>
                    <a:pt x="7873516" y="908821"/>
                  </a:lnTo>
                  <a:lnTo>
                    <a:pt x="7835680" y="934905"/>
                  </a:lnTo>
                  <a:lnTo>
                    <a:pt x="7795464" y="957558"/>
                  </a:lnTo>
                  <a:lnTo>
                    <a:pt x="7753081" y="976568"/>
                  </a:lnTo>
                  <a:lnTo>
                    <a:pt x="7708744" y="991723"/>
                  </a:lnTo>
                  <a:lnTo>
                    <a:pt x="7662666" y="1002811"/>
                  </a:lnTo>
                  <a:lnTo>
                    <a:pt x="7615060" y="1009619"/>
                  </a:lnTo>
                  <a:lnTo>
                    <a:pt x="7566139" y="1011936"/>
                  </a:lnTo>
                  <a:lnTo>
                    <a:pt x="7517218" y="1009619"/>
                  </a:lnTo>
                  <a:lnTo>
                    <a:pt x="7469612" y="1002811"/>
                  </a:lnTo>
                  <a:lnTo>
                    <a:pt x="7423534" y="991723"/>
                  </a:lnTo>
                  <a:lnTo>
                    <a:pt x="7379197" y="976568"/>
                  </a:lnTo>
                  <a:lnTo>
                    <a:pt x="7336814" y="957558"/>
                  </a:lnTo>
                  <a:lnTo>
                    <a:pt x="7296598" y="934905"/>
                  </a:lnTo>
                  <a:lnTo>
                    <a:pt x="7258762" y="908821"/>
                  </a:lnTo>
                  <a:lnTo>
                    <a:pt x="7223518" y="879518"/>
                  </a:lnTo>
                  <a:lnTo>
                    <a:pt x="7191080" y="847209"/>
                  </a:lnTo>
                  <a:lnTo>
                    <a:pt x="7161661" y="812106"/>
                  </a:lnTo>
                  <a:lnTo>
                    <a:pt x="7135474" y="774421"/>
                  </a:lnTo>
                  <a:lnTo>
                    <a:pt x="7112731" y="734366"/>
                  </a:lnTo>
                  <a:lnTo>
                    <a:pt x="7093646" y="692153"/>
                  </a:lnTo>
                  <a:lnTo>
                    <a:pt x="7078431" y="647994"/>
                  </a:lnTo>
                  <a:lnTo>
                    <a:pt x="7067299" y="602103"/>
                  </a:lnTo>
                  <a:lnTo>
                    <a:pt x="7060464" y="554690"/>
                  </a:lnTo>
                  <a:lnTo>
                    <a:pt x="7058139" y="505968"/>
                  </a:lnTo>
                  <a:lnTo>
                    <a:pt x="7055813" y="457245"/>
                  </a:lnTo>
                  <a:lnTo>
                    <a:pt x="7048978" y="409832"/>
                  </a:lnTo>
                  <a:lnTo>
                    <a:pt x="7037847" y="363941"/>
                  </a:lnTo>
                  <a:lnTo>
                    <a:pt x="7022632" y="319782"/>
                  </a:lnTo>
                  <a:lnTo>
                    <a:pt x="7003547" y="277569"/>
                  </a:lnTo>
                  <a:lnTo>
                    <a:pt x="6980804" y="237514"/>
                  </a:lnTo>
                  <a:lnTo>
                    <a:pt x="6954616" y="199829"/>
                  </a:lnTo>
                  <a:lnTo>
                    <a:pt x="6925197" y="164726"/>
                  </a:lnTo>
                  <a:lnTo>
                    <a:pt x="6892760" y="132417"/>
                  </a:lnTo>
                  <a:lnTo>
                    <a:pt x="6857516" y="103114"/>
                  </a:lnTo>
                  <a:lnTo>
                    <a:pt x="6819680" y="77030"/>
                  </a:lnTo>
                  <a:lnTo>
                    <a:pt x="6779464" y="54377"/>
                  </a:lnTo>
                  <a:lnTo>
                    <a:pt x="6737081" y="35367"/>
                  </a:lnTo>
                  <a:lnTo>
                    <a:pt x="6692744" y="20212"/>
                  </a:lnTo>
                  <a:lnTo>
                    <a:pt x="6646666" y="9124"/>
                  </a:lnTo>
                  <a:lnTo>
                    <a:pt x="6599060" y="2316"/>
                  </a:lnTo>
                  <a:lnTo>
                    <a:pt x="6550139" y="0"/>
                  </a:lnTo>
                  <a:lnTo>
                    <a:pt x="6501218" y="2316"/>
                  </a:lnTo>
                  <a:lnTo>
                    <a:pt x="6453612" y="9124"/>
                  </a:lnTo>
                  <a:lnTo>
                    <a:pt x="6407534" y="20212"/>
                  </a:lnTo>
                  <a:lnTo>
                    <a:pt x="6363197" y="35367"/>
                  </a:lnTo>
                  <a:lnTo>
                    <a:pt x="6320814" y="54377"/>
                  </a:lnTo>
                  <a:lnTo>
                    <a:pt x="6280598" y="77030"/>
                  </a:lnTo>
                  <a:lnTo>
                    <a:pt x="6242762" y="103114"/>
                  </a:lnTo>
                  <a:lnTo>
                    <a:pt x="6207518" y="132417"/>
                  </a:lnTo>
                  <a:lnTo>
                    <a:pt x="6175080" y="164726"/>
                  </a:lnTo>
                  <a:lnTo>
                    <a:pt x="6145661" y="199829"/>
                  </a:lnTo>
                  <a:lnTo>
                    <a:pt x="6119474" y="237514"/>
                  </a:lnTo>
                  <a:lnTo>
                    <a:pt x="6096731" y="277569"/>
                  </a:lnTo>
                  <a:lnTo>
                    <a:pt x="6077646" y="319782"/>
                  </a:lnTo>
                  <a:lnTo>
                    <a:pt x="6062431" y="363941"/>
                  </a:lnTo>
                  <a:lnTo>
                    <a:pt x="6051299" y="409832"/>
                  </a:lnTo>
                  <a:lnTo>
                    <a:pt x="6044464" y="457245"/>
                  </a:lnTo>
                  <a:lnTo>
                    <a:pt x="6042139" y="505968"/>
                  </a:lnTo>
                  <a:lnTo>
                    <a:pt x="6039813" y="554690"/>
                  </a:lnTo>
                  <a:lnTo>
                    <a:pt x="6032978" y="602103"/>
                  </a:lnTo>
                  <a:lnTo>
                    <a:pt x="6021847" y="647994"/>
                  </a:lnTo>
                  <a:lnTo>
                    <a:pt x="6006632" y="692153"/>
                  </a:lnTo>
                  <a:lnTo>
                    <a:pt x="5987547" y="734366"/>
                  </a:lnTo>
                  <a:lnTo>
                    <a:pt x="5964804" y="774421"/>
                  </a:lnTo>
                  <a:lnTo>
                    <a:pt x="5938616" y="812106"/>
                  </a:lnTo>
                  <a:lnTo>
                    <a:pt x="5909197" y="847209"/>
                  </a:lnTo>
                  <a:lnTo>
                    <a:pt x="5876760" y="879518"/>
                  </a:lnTo>
                  <a:lnTo>
                    <a:pt x="5841516" y="908821"/>
                  </a:lnTo>
                  <a:lnTo>
                    <a:pt x="5803680" y="934905"/>
                  </a:lnTo>
                  <a:lnTo>
                    <a:pt x="5763464" y="957558"/>
                  </a:lnTo>
                  <a:lnTo>
                    <a:pt x="5721081" y="976568"/>
                  </a:lnTo>
                  <a:lnTo>
                    <a:pt x="5676744" y="991723"/>
                  </a:lnTo>
                  <a:lnTo>
                    <a:pt x="5630666" y="1002811"/>
                  </a:lnTo>
                  <a:lnTo>
                    <a:pt x="5583060" y="1009619"/>
                  </a:lnTo>
                  <a:lnTo>
                    <a:pt x="5534139" y="1011936"/>
                  </a:lnTo>
                  <a:lnTo>
                    <a:pt x="5485218" y="1009619"/>
                  </a:lnTo>
                  <a:lnTo>
                    <a:pt x="5437612" y="1002811"/>
                  </a:lnTo>
                  <a:lnTo>
                    <a:pt x="5391534" y="991723"/>
                  </a:lnTo>
                  <a:lnTo>
                    <a:pt x="5347197" y="976568"/>
                  </a:lnTo>
                  <a:lnTo>
                    <a:pt x="5304814" y="957558"/>
                  </a:lnTo>
                  <a:lnTo>
                    <a:pt x="5264598" y="934905"/>
                  </a:lnTo>
                  <a:lnTo>
                    <a:pt x="5226762" y="908821"/>
                  </a:lnTo>
                  <a:lnTo>
                    <a:pt x="5191518" y="879518"/>
                  </a:lnTo>
                  <a:lnTo>
                    <a:pt x="5159080" y="847209"/>
                  </a:lnTo>
                  <a:lnTo>
                    <a:pt x="5129661" y="812106"/>
                  </a:lnTo>
                  <a:lnTo>
                    <a:pt x="5103474" y="774421"/>
                  </a:lnTo>
                  <a:lnTo>
                    <a:pt x="5080731" y="734366"/>
                  </a:lnTo>
                  <a:lnTo>
                    <a:pt x="5061646" y="692153"/>
                  </a:lnTo>
                  <a:lnTo>
                    <a:pt x="5046431" y="647994"/>
                  </a:lnTo>
                  <a:lnTo>
                    <a:pt x="5035299" y="602103"/>
                  </a:lnTo>
                  <a:lnTo>
                    <a:pt x="5028464" y="554690"/>
                  </a:lnTo>
                  <a:lnTo>
                    <a:pt x="5026139" y="505968"/>
                  </a:lnTo>
                  <a:lnTo>
                    <a:pt x="5023813" y="457245"/>
                  </a:lnTo>
                  <a:lnTo>
                    <a:pt x="5016978" y="409832"/>
                  </a:lnTo>
                  <a:lnTo>
                    <a:pt x="5005847" y="363941"/>
                  </a:lnTo>
                  <a:lnTo>
                    <a:pt x="4990632" y="319782"/>
                  </a:lnTo>
                  <a:lnTo>
                    <a:pt x="4971547" y="277569"/>
                  </a:lnTo>
                  <a:lnTo>
                    <a:pt x="4948804" y="237514"/>
                  </a:lnTo>
                  <a:lnTo>
                    <a:pt x="4922616" y="199829"/>
                  </a:lnTo>
                  <a:lnTo>
                    <a:pt x="4893197" y="164726"/>
                  </a:lnTo>
                  <a:lnTo>
                    <a:pt x="4860760" y="132417"/>
                  </a:lnTo>
                  <a:lnTo>
                    <a:pt x="4825516" y="103114"/>
                  </a:lnTo>
                  <a:lnTo>
                    <a:pt x="4787680" y="77030"/>
                  </a:lnTo>
                  <a:lnTo>
                    <a:pt x="4747464" y="54377"/>
                  </a:lnTo>
                  <a:lnTo>
                    <a:pt x="4705081" y="35367"/>
                  </a:lnTo>
                  <a:lnTo>
                    <a:pt x="4660744" y="20212"/>
                  </a:lnTo>
                  <a:lnTo>
                    <a:pt x="4614666" y="9124"/>
                  </a:lnTo>
                  <a:lnTo>
                    <a:pt x="4567060" y="2316"/>
                  </a:lnTo>
                  <a:lnTo>
                    <a:pt x="4518139" y="0"/>
                  </a:lnTo>
                  <a:lnTo>
                    <a:pt x="4469218" y="2316"/>
                  </a:lnTo>
                  <a:lnTo>
                    <a:pt x="4421612" y="9124"/>
                  </a:lnTo>
                  <a:lnTo>
                    <a:pt x="4375534" y="20212"/>
                  </a:lnTo>
                  <a:lnTo>
                    <a:pt x="4331197" y="35367"/>
                  </a:lnTo>
                  <a:lnTo>
                    <a:pt x="4288814" y="54377"/>
                  </a:lnTo>
                  <a:lnTo>
                    <a:pt x="4248598" y="77030"/>
                  </a:lnTo>
                  <a:lnTo>
                    <a:pt x="4210762" y="103114"/>
                  </a:lnTo>
                  <a:lnTo>
                    <a:pt x="4175518" y="132417"/>
                  </a:lnTo>
                  <a:lnTo>
                    <a:pt x="4143080" y="164726"/>
                  </a:lnTo>
                  <a:lnTo>
                    <a:pt x="4113661" y="199829"/>
                  </a:lnTo>
                  <a:lnTo>
                    <a:pt x="4087474" y="237514"/>
                  </a:lnTo>
                  <a:lnTo>
                    <a:pt x="4064731" y="277569"/>
                  </a:lnTo>
                  <a:lnTo>
                    <a:pt x="4045646" y="319782"/>
                  </a:lnTo>
                  <a:lnTo>
                    <a:pt x="4030431" y="363941"/>
                  </a:lnTo>
                  <a:lnTo>
                    <a:pt x="4019299" y="409832"/>
                  </a:lnTo>
                  <a:lnTo>
                    <a:pt x="4012464" y="457245"/>
                  </a:lnTo>
                  <a:lnTo>
                    <a:pt x="4010139" y="505968"/>
                  </a:lnTo>
                  <a:lnTo>
                    <a:pt x="4007813" y="554690"/>
                  </a:lnTo>
                  <a:lnTo>
                    <a:pt x="4000978" y="602103"/>
                  </a:lnTo>
                  <a:lnTo>
                    <a:pt x="3989847" y="647994"/>
                  </a:lnTo>
                  <a:lnTo>
                    <a:pt x="3974632" y="692153"/>
                  </a:lnTo>
                  <a:lnTo>
                    <a:pt x="3955547" y="734366"/>
                  </a:lnTo>
                  <a:lnTo>
                    <a:pt x="3932804" y="774421"/>
                  </a:lnTo>
                  <a:lnTo>
                    <a:pt x="3906616" y="812106"/>
                  </a:lnTo>
                  <a:lnTo>
                    <a:pt x="3877197" y="847209"/>
                  </a:lnTo>
                  <a:lnTo>
                    <a:pt x="3844760" y="879518"/>
                  </a:lnTo>
                  <a:lnTo>
                    <a:pt x="3809516" y="908821"/>
                  </a:lnTo>
                  <a:lnTo>
                    <a:pt x="3771680" y="934905"/>
                  </a:lnTo>
                  <a:lnTo>
                    <a:pt x="3731464" y="957558"/>
                  </a:lnTo>
                  <a:lnTo>
                    <a:pt x="3689081" y="976568"/>
                  </a:lnTo>
                  <a:lnTo>
                    <a:pt x="3644744" y="991723"/>
                  </a:lnTo>
                  <a:lnTo>
                    <a:pt x="3598666" y="1002811"/>
                  </a:lnTo>
                  <a:lnTo>
                    <a:pt x="3551060" y="1009619"/>
                  </a:lnTo>
                  <a:lnTo>
                    <a:pt x="3502139" y="1011936"/>
                  </a:lnTo>
                  <a:lnTo>
                    <a:pt x="3453218" y="1009619"/>
                  </a:lnTo>
                  <a:lnTo>
                    <a:pt x="3405612" y="1002811"/>
                  </a:lnTo>
                  <a:lnTo>
                    <a:pt x="3359534" y="991723"/>
                  </a:lnTo>
                  <a:lnTo>
                    <a:pt x="3315197" y="976568"/>
                  </a:lnTo>
                  <a:lnTo>
                    <a:pt x="3272814" y="957558"/>
                  </a:lnTo>
                  <a:lnTo>
                    <a:pt x="3232598" y="934905"/>
                  </a:lnTo>
                  <a:lnTo>
                    <a:pt x="3194762" y="908821"/>
                  </a:lnTo>
                  <a:lnTo>
                    <a:pt x="3159518" y="879518"/>
                  </a:lnTo>
                  <a:lnTo>
                    <a:pt x="3127080" y="847209"/>
                  </a:lnTo>
                  <a:lnTo>
                    <a:pt x="3097661" y="812106"/>
                  </a:lnTo>
                  <a:lnTo>
                    <a:pt x="3071474" y="774421"/>
                  </a:lnTo>
                  <a:lnTo>
                    <a:pt x="3048731" y="734366"/>
                  </a:lnTo>
                  <a:lnTo>
                    <a:pt x="3029646" y="692153"/>
                  </a:lnTo>
                  <a:lnTo>
                    <a:pt x="3014431" y="647994"/>
                  </a:lnTo>
                  <a:lnTo>
                    <a:pt x="3003299" y="602103"/>
                  </a:lnTo>
                  <a:lnTo>
                    <a:pt x="2996464" y="554690"/>
                  </a:lnTo>
                  <a:lnTo>
                    <a:pt x="2994139" y="505968"/>
                  </a:lnTo>
                  <a:lnTo>
                    <a:pt x="2991813" y="457245"/>
                  </a:lnTo>
                  <a:lnTo>
                    <a:pt x="2984978" y="409832"/>
                  </a:lnTo>
                  <a:lnTo>
                    <a:pt x="2973847" y="363941"/>
                  </a:lnTo>
                  <a:lnTo>
                    <a:pt x="2958632" y="319782"/>
                  </a:lnTo>
                  <a:lnTo>
                    <a:pt x="2939547" y="277569"/>
                  </a:lnTo>
                  <a:lnTo>
                    <a:pt x="2916804" y="237514"/>
                  </a:lnTo>
                  <a:lnTo>
                    <a:pt x="2890616" y="199829"/>
                  </a:lnTo>
                  <a:lnTo>
                    <a:pt x="2861197" y="164726"/>
                  </a:lnTo>
                  <a:lnTo>
                    <a:pt x="2828760" y="132417"/>
                  </a:lnTo>
                  <a:lnTo>
                    <a:pt x="2793516" y="103114"/>
                  </a:lnTo>
                  <a:lnTo>
                    <a:pt x="2755680" y="77030"/>
                  </a:lnTo>
                  <a:lnTo>
                    <a:pt x="2715464" y="54377"/>
                  </a:lnTo>
                  <a:lnTo>
                    <a:pt x="2673081" y="35367"/>
                  </a:lnTo>
                  <a:lnTo>
                    <a:pt x="2628744" y="20212"/>
                  </a:lnTo>
                  <a:lnTo>
                    <a:pt x="2582666" y="9124"/>
                  </a:lnTo>
                  <a:lnTo>
                    <a:pt x="2535060" y="2316"/>
                  </a:lnTo>
                  <a:lnTo>
                    <a:pt x="2486139" y="0"/>
                  </a:lnTo>
                  <a:lnTo>
                    <a:pt x="2437218" y="2316"/>
                  </a:lnTo>
                  <a:lnTo>
                    <a:pt x="2389612" y="9124"/>
                  </a:lnTo>
                  <a:lnTo>
                    <a:pt x="2343534" y="20212"/>
                  </a:lnTo>
                  <a:lnTo>
                    <a:pt x="2299197" y="35367"/>
                  </a:lnTo>
                  <a:lnTo>
                    <a:pt x="2256814" y="54377"/>
                  </a:lnTo>
                  <a:lnTo>
                    <a:pt x="2216598" y="77030"/>
                  </a:lnTo>
                  <a:lnTo>
                    <a:pt x="2178762" y="103114"/>
                  </a:lnTo>
                  <a:lnTo>
                    <a:pt x="2143518" y="132417"/>
                  </a:lnTo>
                  <a:lnTo>
                    <a:pt x="2111080" y="164726"/>
                  </a:lnTo>
                  <a:lnTo>
                    <a:pt x="2081661" y="199829"/>
                  </a:lnTo>
                  <a:lnTo>
                    <a:pt x="2055474" y="237514"/>
                  </a:lnTo>
                  <a:lnTo>
                    <a:pt x="2032731" y="277569"/>
                  </a:lnTo>
                  <a:lnTo>
                    <a:pt x="2013646" y="319782"/>
                  </a:lnTo>
                  <a:lnTo>
                    <a:pt x="1998431" y="363941"/>
                  </a:lnTo>
                  <a:lnTo>
                    <a:pt x="1987299" y="409832"/>
                  </a:lnTo>
                  <a:lnTo>
                    <a:pt x="1980464" y="457245"/>
                  </a:lnTo>
                  <a:lnTo>
                    <a:pt x="1978139" y="505968"/>
                  </a:lnTo>
                  <a:lnTo>
                    <a:pt x="1975813" y="554690"/>
                  </a:lnTo>
                  <a:lnTo>
                    <a:pt x="1968978" y="602103"/>
                  </a:lnTo>
                  <a:lnTo>
                    <a:pt x="1957847" y="647994"/>
                  </a:lnTo>
                  <a:lnTo>
                    <a:pt x="1942632" y="692153"/>
                  </a:lnTo>
                  <a:lnTo>
                    <a:pt x="1923547" y="734366"/>
                  </a:lnTo>
                  <a:lnTo>
                    <a:pt x="1900804" y="774421"/>
                  </a:lnTo>
                  <a:lnTo>
                    <a:pt x="1874616" y="812106"/>
                  </a:lnTo>
                  <a:lnTo>
                    <a:pt x="1845197" y="847209"/>
                  </a:lnTo>
                  <a:lnTo>
                    <a:pt x="1812760" y="879518"/>
                  </a:lnTo>
                  <a:lnTo>
                    <a:pt x="1777516" y="908821"/>
                  </a:lnTo>
                  <a:lnTo>
                    <a:pt x="1739680" y="934905"/>
                  </a:lnTo>
                  <a:lnTo>
                    <a:pt x="1699464" y="957558"/>
                  </a:lnTo>
                  <a:lnTo>
                    <a:pt x="1657081" y="976568"/>
                  </a:lnTo>
                  <a:lnTo>
                    <a:pt x="1612744" y="991723"/>
                  </a:lnTo>
                  <a:lnTo>
                    <a:pt x="1566666" y="1002811"/>
                  </a:lnTo>
                  <a:lnTo>
                    <a:pt x="1519060" y="1009619"/>
                  </a:lnTo>
                  <a:lnTo>
                    <a:pt x="1470139" y="1011936"/>
                  </a:lnTo>
                  <a:lnTo>
                    <a:pt x="0" y="1011936"/>
                  </a:lnTo>
                </a:path>
              </a:pathLst>
            </a:custGeom>
            <a:ln w="18288">
              <a:solidFill>
                <a:srgbClr val="FFFFF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64123" y="3607540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80" h="404495">
                  <a:moveTo>
                    <a:pt x="167352" y="0"/>
                  </a:moveTo>
                  <a:lnTo>
                    <a:pt x="124900" y="5449"/>
                  </a:lnTo>
                  <a:lnTo>
                    <a:pt x="84712" y="21797"/>
                  </a:lnTo>
                  <a:lnTo>
                    <a:pt x="49053" y="49044"/>
                  </a:lnTo>
                  <a:lnTo>
                    <a:pt x="21801" y="84747"/>
                  </a:lnTo>
                  <a:lnTo>
                    <a:pt x="5450" y="124953"/>
                  </a:lnTo>
                  <a:lnTo>
                    <a:pt x="0" y="167409"/>
                  </a:lnTo>
                  <a:lnTo>
                    <a:pt x="5450" y="209867"/>
                  </a:lnTo>
                  <a:lnTo>
                    <a:pt x="21801" y="250076"/>
                  </a:lnTo>
                  <a:lnTo>
                    <a:pt x="49053" y="285784"/>
                  </a:lnTo>
                  <a:lnTo>
                    <a:pt x="167290" y="404148"/>
                  </a:lnTo>
                  <a:lnTo>
                    <a:pt x="285642" y="285784"/>
                  </a:lnTo>
                  <a:lnTo>
                    <a:pt x="312894" y="250076"/>
                  </a:lnTo>
                  <a:lnTo>
                    <a:pt x="329245" y="209867"/>
                  </a:lnTo>
                  <a:lnTo>
                    <a:pt x="334695" y="167409"/>
                  </a:lnTo>
                  <a:lnTo>
                    <a:pt x="329245" y="124953"/>
                  </a:lnTo>
                  <a:lnTo>
                    <a:pt x="312894" y="84747"/>
                  </a:lnTo>
                  <a:lnTo>
                    <a:pt x="285642" y="49044"/>
                  </a:lnTo>
                  <a:lnTo>
                    <a:pt x="249988" y="21797"/>
                  </a:lnTo>
                  <a:lnTo>
                    <a:pt x="209803" y="5449"/>
                  </a:lnTo>
                  <a:lnTo>
                    <a:pt x="167352" y="0"/>
                  </a:lnTo>
                  <a:close/>
                </a:path>
              </a:pathLst>
            </a:custGeom>
            <a:solidFill>
              <a:srgbClr val="2A95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64123" y="3607540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80" h="404495">
                  <a:moveTo>
                    <a:pt x="285642" y="49044"/>
                  </a:moveTo>
                  <a:lnTo>
                    <a:pt x="312894" y="84747"/>
                  </a:lnTo>
                  <a:lnTo>
                    <a:pt x="329245" y="124953"/>
                  </a:lnTo>
                  <a:lnTo>
                    <a:pt x="334695" y="167409"/>
                  </a:lnTo>
                  <a:lnTo>
                    <a:pt x="329245" y="209867"/>
                  </a:lnTo>
                  <a:lnTo>
                    <a:pt x="312894" y="250076"/>
                  </a:lnTo>
                  <a:lnTo>
                    <a:pt x="285642" y="285784"/>
                  </a:lnTo>
                  <a:lnTo>
                    <a:pt x="256094" y="315382"/>
                  </a:lnTo>
                  <a:lnTo>
                    <a:pt x="226514" y="344962"/>
                  </a:lnTo>
                  <a:lnTo>
                    <a:pt x="196909" y="374544"/>
                  </a:lnTo>
                  <a:lnTo>
                    <a:pt x="167290" y="404148"/>
                  </a:lnTo>
                  <a:lnTo>
                    <a:pt x="137738" y="374544"/>
                  </a:lnTo>
                  <a:lnTo>
                    <a:pt x="108167" y="344962"/>
                  </a:lnTo>
                  <a:lnTo>
                    <a:pt x="78599" y="315382"/>
                  </a:lnTo>
                  <a:lnTo>
                    <a:pt x="49053" y="285784"/>
                  </a:lnTo>
                  <a:lnTo>
                    <a:pt x="21801" y="250076"/>
                  </a:lnTo>
                  <a:lnTo>
                    <a:pt x="5450" y="209867"/>
                  </a:lnTo>
                  <a:lnTo>
                    <a:pt x="0" y="167409"/>
                  </a:lnTo>
                  <a:lnTo>
                    <a:pt x="5450" y="124953"/>
                  </a:lnTo>
                  <a:lnTo>
                    <a:pt x="21801" y="84747"/>
                  </a:lnTo>
                  <a:lnTo>
                    <a:pt x="49053" y="49044"/>
                  </a:lnTo>
                  <a:lnTo>
                    <a:pt x="84712" y="21797"/>
                  </a:lnTo>
                  <a:lnTo>
                    <a:pt x="124900" y="5449"/>
                  </a:lnTo>
                  <a:lnTo>
                    <a:pt x="167352" y="0"/>
                  </a:lnTo>
                  <a:lnTo>
                    <a:pt x="209803" y="5449"/>
                  </a:lnTo>
                  <a:lnTo>
                    <a:pt x="249988" y="21797"/>
                  </a:lnTo>
                  <a:lnTo>
                    <a:pt x="285642" y="49044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62199" y="3698634"/>
              <a:ext cx="143256" cy="14324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578800" y="853863"/>
            <a:ext cx="4712335" cy="512445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2692">
              <a:spcBef>
                <a:spcPts val="95"/>
              </a:spcBef>
            </a:pPr>
            <a:r>
              <a:rPr sz="3200" spc="-70" dirty="0">
                <a:solidFill>
                  <a:srgbClr val="057F90"/>
                </a:solidFill>
              </a:rPr>
              <a:t>EMPLEO</a:t>
            </a:r>
            <a:r>
              <a:rPr sz="3200" spc="-300" dirty="0">
                <a:solidFill>
                  <a:srgbClr val="057F90"/>
                </a:solidFill>
              </a:rPr>
              <a:t> </a:t>
            </a:r>
            <a:r>
              <a:rPr sz="3200" spc="-145" dirty="0">
                <a:solidFill>
                  <a:srgbClr val="057F90"/>
                </a:solidFill>
              </a:rPr>
              <a:t>-ENLAZADOS</a:t>
            </a:r>
            <a:endParaRPr sz="3200" dirty="0"/>
          </a:p>
        </p:txBody>
      </p:sp>
      <p:sp>
        <p:nvSpPr>
          <p:cNvPr id="21" name="object 21"/>
          <p:cNvSpPr txBox="1"/>
          <p:nvPr/>
        </p:nvSpPr>
        <p:spPr>
          <a:xfrm>
            <a:off x="2797001" y="3708543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00" dirty="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692186" y="3607544"/>
            <a:ext cx="335280" cy="404495"/>
            <a:chOff x="4692186" y="3607540"/>
            <a:chExt cx="335280" cy="404495"/>
          </a:xfrm>
        </p:grpSpPr>
        <p:sp>
          <p:nvSpPr>
            <p:cNvPr id="23" name="object 23"/>
            <p:cNvSpPr/>
            <p:nvPr/>
          </p:nvSpPr>
          <p:spPr>
            <a:xfrm>
              <a:off x="4692186" y="3607540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79" h="404495">
                  <a:moveTo>
                    <a:pt x="167359" y="0"/>
                  </a:moveTo>
                  <a:lnTo>
                    <a:pt x="124906" y="5449"/>
                  </a:lnTo>
                  <a:lnTo>
                    <a:pt x="84716" y="21797"/>
                  </a:lnTo>
                  <a:lnTo>
                    <a:pt x="49053" y="49044"/>
                  </a:lnTo>
                  <a:lnTo>
                    <a:pt x="21801" y="84747"/>
                  </a:lnTo>
                  <a:lnTo>
                    <a:pt x="5450" y="124953"/>
                  </a:lnTo>
                  <a:lnTo>
                    <a:pt x="0" y="167409"/>
                  </a:lnTo>
                  <a:lnTo>
                    <a:pt x="5450" y="209867"/>
                  </a:lnTo>
                  <a:lnTo>
                    <a:pt x="21801" y="250076"/>
                  </a:lnTo>
                  <a:lnTo>
                    <a:pt x="49053" y="285784"/>
                  </a:lnTo>
                  <a:lnTo>
                    <a:pt x="167417" y="404148"/>
                  </a:lnTo>
                  <a:lnTo>
                    <a:pt x="285654" y="285784"/>
                  </a:lnTo>
                  <a:lnTo>
                    <a:pt x="312906" y="250076"/>
                  </a:lnTo>
                  <a:lnTo>
                    <a:pt x="329258" y="209867"/>
                  </a:lnTo>
                  <a:lnTo>
                    <a:pt x="334708" y="167409"/>
                  </a:lnTo>
                  <a:lnTo>
                    <a:pt x="329258" y="124953"/>
                  </a:lnTo>
                  <a:lnTo>
                    <a:pt x="312906" y="84747"/>
                  </a:lnTo>
                  <a:lnTo>
                    <a:pt x="285654" y="49044"/>
                  </a:lnTo>
                  <a:lnTo>
                    <a:pt x="249996" y="21797"/>
                  </a:lnTo>
                  <a:lnTo>
                    <a:pt x="209810" y="5449"/>
                  </a:lnTo>
                  <a:lnTo>
                    <a:pt x="167359" y="0"/>
                  </a:lnTo>
                  <a:close/>
                </a:path>
              </a:pathLst>
            </a:custGeom>
            <a:solidFill>
              <a:srgbClr val="B1B3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92154" y="3701682"/>
              <a:ext cx="134124" cy="1340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825822" y="3708543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00" dirty="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720249" y="3607544"/>
            <a:ext cx="335280" cy="404495"/>
            <a:chOff x="6720249" y="3607540"/>
            <a:chExt cx="335280" cy="404495"/>
          </a:xfrm>
        </p:grpSpPr>
        <p:sp>
          <p:nvSpPr>
            <p:cNvPr id="27" name="object 27"/>
            <p:cNvSpPr/>
            <p:nvPr/>
          </p:nvSpPr>
          <p:spPr>
            <a:xfrm>
              <a:off x="6720249" y="3607540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79" h="404495">
                  <a:moveTo>
                    <a:pt x="167370" y="0"/>
                  </a:moveTo>
                  <a:lnTo>
                    <a:pt x="124905" y="5449"/>
                  </a:lnTo>
                  <a:lnTo>
                    <a:pt x="84713" y="21797"/>
                  </a:lnTo>
                  <a:lnTo>
                    <a:pt x="49053" y="49044"/>
                  </a:lnTo>
                  <a:lnTo>
                    <a:pt x="21801" y="84747"/>
                  </a:lnTo>
                  <a:lnTo>
                    <a:pt x="5450" y="124953"/>
                  </a:lnTo>
                  <a:lnTo>
                    <a:pt x="0" y="167409"/>
                  </a:lnTo>
                  <a:lnTo>
                    <a:pt x="5450" y="209867"/>
                  </a:lnTo>
                  <a:lnTo>
                    <a:pt x="21801" y="250076"/>
                  </a:lnTo>
                  <a:lnTo>
                    <a:pt x="49053" y="285784"/>
                  </a:lnTo>
                  <a:lnTo>
                    <a:pt x="167417" y="404148"/>
                  </a:lnTo>
                  <a:lnTo>
                    <a:pt x="285781" y="285784"/>
                  </a:lnTo>
                  <a:lnTo>
                    <a:pt x="312980" y="250076"/>
                  </a:lnTo>
                  <a:lnTo>
                    <a:pt x="329300" y="209867"/>
                  </a:lnTo>
                  <a:lnTo>
                    <a:pt x="334740" y="167409"/>
                  </a:lnTo>
                  <a:lnTo>
                    <a:pt x="329300" y="124953"/>
                  </a:lnTo>
                  <a:lnTo>
                    <a:pt x="312980" y="84747"/>
                  </a:lnTo>
                  <a:lnTo>
                    <a:pt x="285781" y="49044"/>
                  </a:lnTo>
                  <a:lnTo>
                    <a:pt x="250069" y="21797"/>
                  </a:lnTo>
                  <a:lnTo>
                    <a:pt x="209845" y="5449"/>
                  </a:lnTo>
                  <a:lnTo>
                    <a:pt x="167370" y="0"/>
                  </a:lnTo>
                  <a:close/>
                </a:path>
              </a:pathLst>
            </a:custGeom>
            <a:solidFill>
              <a:srgbClr val="266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819087" y="3701682"/>
              <a:ext cx="134099" cy="13409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854524" y="3708543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00" dirty="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758601" y="5411093"/>
            <a:ext cx="335280" cy="404495"/>
            <a:chOff x="7758601" y="5411089"/>
            <a:chExt cx="335280" cy="404495"/>
          </a:xfrm>
        </p:grpSpPr>
        <p:sp>
          <p:nvSpPr>
            <p:cNvPr id="31" name="object 31"/>
            <p:cNvSpPr/>
            <p:nvPr/>
          </p:nvSpPr>
          <p:spPr>
            <a:xfrm>
              <a:off x="7758601" y="5411089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79" h="404495">
                  <a:moveTo>
                    <a:pt x="167290" y="0"/>
                  </a:moveTo>
                  <a:lnTo>
                    <a:pt x="49053" y="118364"/>
                  </a:lnTo>
                  <a:lnTo>
                    <a:pt x="21801" y="154068"/>
                  </a:lnTo>
                  <a:lnTo>
                    <a:pt x="5450" y="194275"/>
                  </a:lnTo>
                  <a:lnTo>
                    <a:pt x="0" y="236732"/>
                  </a:lnTo>
                  <a:lnTo>
                    <a:pt x="5450" y="279189"/>
                  </a:lnTo>
                  <a:lnTo>
                    <a:pt x="21801" y="319392"/>
                  </a:lnTo>
                  <a:lnTo>
                    <a:pt x="49053" y="355092"/>
                  </a:lnTo>
                  <a:lnTo>
                    <a:pt x="84712" y="382333"/>
                  </a:lnTo>
                  <a:lnTo>
                    <a:pt x="124900" y="398678"/>
                  </a:lnTo>
                  <a:lnTo>
                    <a:pt x="167354" y="404126"/>
                  </a:lnTo>
                  <a:lnTo>
                    <a:pt x="209807" y="398678"/>
                  </a:lnTo>
                  <a:lnTo>
                    <a:pt x="249995" y="382333"/>
                  </a:lnTo>
                  <a:lnTo>
                    <a:pt x="285654" y="355092"/>
                  </a:lnTo>
                  <a:lnTo>
                    <a:pt x="312906" y="319392"/>
                  </a:lnTo>
                  <a:lnTo>
                    <a:pt x="329258" y="279189"/>
                  </a:lnTo>
                  <a:lnTo>
                    <a:pt x="334708" y="236732"/>
                  </a:lnTo>
                  <a:lnTo>
                    <a:pt x="329258" y="194275"/>
                  </a:lnTo>
                  <a:lnTo>
                    <a:pt x="312906" y="154068"/>
                  </a:lnTo>
                  <a:lnTo>
                    <a:pt x="285654" y="118364"/>
                  </a:lnTo>
                  <a:lnTo>
                    <a:pt x="167290" y="0"/>
                  </a:lnTo>
                  <a:close/>
                </a:path>
              </a:pathLst>
            </a:custGeom>
            <a:solidFill>
              <a:srgbClr val="4AA7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858442" y="5588381"/>
              <a:ext cx="134111" cy="13411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7893253" y="5595240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600" dirty="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730516" y="5411093"/>
            <a:ext cx="335280" cy="404495"/>
            <a:chOff x="5730516" y="5411089"/>
            <a:chExt cx="335280" cy="404495"/>
          </a:xfrm>
        </p:grpSpPr>
        <p:sp>
          <p:nvSpPr>
            <p:cNvPr id="35" name="object 35"/>
            <p:cNvSpPr/>
            <p:nvPr/>
          </p:nvSpPr>
          <p:spPr>
            <a:xfrm>
              <a:off x="5730516" y="5411089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79" h="404495">
                  <a:moveTo>
                    <a:pt x="167312" y="0"/>
                  </a:moveTo>
                  <a:lnTo>
                    <a:pt x="48948" y="118364"/>
                  </a:lnTo>
                  <a:lnTo>
                    <a:pt x="21755" y="154068"/>
                  </a:lnTo>
                  <a:lnTo>
                    <a:pt x="5438" y="194275"/>
                  </a:lnTo>
                  <a:lnTo>
                    <a:pt x="0" y="236732"/>
                  </a:lnTo>
                  <a:lnTo>
                    <a:pt x="5438" y="279189"/>
                  </a:lnTo>
                  <a:lnTo>
                    <a:pt x="21755" y="319392"/>
                  </a:lnTo>
                  <a:lnTo>
                    <a:pt x="48948" y="355092"/>
                  </a:lnTo>
                  <a:lnTo>
                    <a:pt x="84661" y="382333"/>
                  </a:lnTo>
                  <a:lnTo>
                    <a:pt x="124885" y="398678"/>
                  </a:lnTo>
                  <a:lnTo>
                    <a:pt x="167360" y="404126"/>
                  </a:lnTo>
                  <a:lnTo>
                    <a:pt x="209825" y="398678"/>
                  </a:lnTo>
                  <a:lnTo>
                    <a:pt x="250017" y="382333"/>
                  </a:lnTo>
                  <a:lnTo>
                    <a:pt x="285676" y="355092"/>
                  </a:lnTo>
                  <a:lnTo>
                    <a:pt x="312929" y="319392"/>
                  </a:lnTo>
                  <a:lnTo>
                    <a:pt x="329280" y="279189"/>
                  </a:lnTo>
                  <a:lnTo>
                    <a:pt x="334730" y="236732"/>
                  </a:lnTo>
                  <a:lnTo>
                    <a:pt x="329280" y="194275"/>
                  </a:lnTo>
                  <a:lnTo>
                    <a:pt x="312929" y="154068"/>
                  </a:lnTo>
                  <a:lnTo>
                    <a:pt x="285676" y="118364"/>
                  </a:lnTo>
                  <a:lnTo>
                    <a:pt x="167312" y="0"/>
                  </a:lnTo>
                  <a:close/>
                </a:path>
              </a:pathLst>
            </a:custGeom>
            <a:solidFill>
              <a:srgbClr val="FEBB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31522" y="5588381"/>
              <a:ext cx="134124" cy="1341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864559" y="5595240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00" dirty="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702434" y="5411093"/>
            <a:ext cx="335280" cy="404495"/>
            <a:chOff x="3702434" y="5411089"/>
            <a:chExt cx="335280" cy="404495"/>
          </a:xfrm>
        </p:grpSpPr>
        <p:sp>
          <p:nvSpPr>
            <p:cNvPr id="39" name="object 39"/>
            <p:cNvSpPr/>
            <p:nvPr/>
          </p:nvSpPr>
          <p:spPr>
            <a:xfrm>
              <a:off x="3702434" y="5411089"/>
              <a:ext cx="335280" cy="404495"/>
            </a:xfrm>
            <a:custGeom>
              <a:avLst/>
              <a:gdLst/>
              <a:ahLst/>
              <a:cxnLst/>
              <a:rect l="l" t="t" r="r" b="b"/>
              <a:pathLst>
                <a:path w="335279" h="404495">
                  <a:moveTo>
                    <a:pt x="167319" y="0"/>
                  </a:moveTo>
                  <a:lnTo>
                    <a:pt x="48968" y="118364"/>
                  </a:lnTo>
                  <a:lnTo>
                    <a:pt x="21763" y="154068"/>
                  </a:lnTo>
                  <a:lnTo>
                    <a:pt x="5440" y="194275"/>
                  </a:lnTo>
                  <a:lnTo>
                    <a:pt x="0" y="236732"/>
                  </a:lnTo>
                  <a:lnTo>
                    <a:pt x="5440" y="279189"/>
                  </a:lnTo>
                  <a:lnTo>
                    <a:pt x="21763" y="319392"/>
                  </a:lnTo>
                  <a:lnTo>
                    <a:pt x="48968" y="355092"/>
                  </a:lnTo>
                  <a:lnTo>
                    <a:pt x="84667" y="382333"/>
                  </a:lnTo>
                  <a:lnTo>
                    <a:pt x="124870" y="398678"/>
                  </a:lnTo>
                  <a:lnTo>
                    <a:pt x="167327" y="404126"/>
                  </a:lnTo>
                  <a:lnTo>
                    <a:pt x="209784" y="398678"/>
                  </a:lnTo>
                  <a:lnTo>
                    <a:pt x="249991" y="382333"/>
                  </a:lnTo>
                  <a:lnTo>
                    <a:pt x="285696" y="355092"/>
                  </a:lnTo>
                  <a:lnTo>
                    <a:pt x="312942" y="319392"/>
                  </a:lnTo>
                  <a:lnTo>
                    <a:pt x="329290" y="279189"/>
                  </a:lnTo>
                  <a:lnTo>
                    <a:pt x="334740" y="236732"/>
                  </a:lnTo>
                  <a:lnTo>
                    <a:pt x="329290" y="194275"/>
                  </a:lnTo>
                  <a:lnTo>
                    <a:pt x="312942" y="154068"/>
                  </a:lnTo>
                  <a:lnTo>
                    <a:pt x="285696" y="118364"/>
                  </a:lnTo>
                  <a:lnTo>
                    <a:pt x="167319" y="0"/>
                  </a:lnTo>
                  <a:close/>
                </a:path>
              </a:pathLst>
            </a:custGeom>
            <a:solidFill>
              <a:srgbClr val="F47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801554" y="5588381"/>
              <a:ext cx="134124" cy="13411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3835857" y="5595240"/>
            <a:ext cx="67945" cy="10556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83073" y="5901118"/>
            <a:ext cx="1540510" cy="75148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 marR="5076" algn="ctr">
              <a:spcBef>
                <a:spcPts val="100"/>
              </a:spcBef>
            </a:pPr>
            <a:r>
              <a:rPr lang="es-AR" sz="1200" spc="15" dirty="0">
                <a:solidFill>
                  <a:srgbClr val="39536A"/>
                </a:solidFill>
                <a:latin typeface="Verdana"/>
                <a:cs typeface="Verdana"/>
              </a:rPr>
              <a:t>el beneficio es aplicable en hasta 7 meses</a:t>
            </a:r>
            <a:r>
              <a:rPr sz="1200" spc="5" dirty="0">
                <a:solidFill>
                  <a:srgbClr val="39536A"/>
                </a:solidFill>
                <a:latin typeface="Verdana"/>
                <a:cs typeface="Verdana"/>
              </a:rPr>
              <a:t> corridos </a:t>
            </a:r>
            <a:r>
              <a:rPr sz="1200" spc="-60" dirty="0">
                <a:solidFill>
                  <a:srgbClr val="39536A"/>
                </a:solidFill>
                <a:latin typeface="Verdana"/>
                <a:cs typeface="Verdana"/>
              </a:rPr>
              <a:t>y  </a:t>
            </a:r>
            <a:r>
              <a:rPr sz="1200" spc="-5" dirty="0" err="1">
                <a:solidFill>
                  <a:srgbClr val="39536A"/>
                </a:solidFill>
                <a:latin typeface="Verdana"/>
                <a:cs typeface="Verdana"/>
              </a:rPr>
              <a:t>simultáneos</a:t>
            </a:r>
            <a:r>
              <a:rPr sz="1200" spc="-5" dirty="0">
                <a:solidFill>
                  <a:srgbClr val="39536A"/>
                </a:solidFill>
                <a:latin typeface="Verdana"/>
                <a:cs typeface="Verdana"/>
              </a:rPr>
              <a:t>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76524" y="5918035"/>
            <a:ext cx="1689100" cy="382148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1200" spc="5" dirty="0">
                <a:solidFill>
                  <a:srgbClr val="39536A"/>
                </a:solidFill>
                <a:latin typeface="Verdana"/>
                <a:cs typeface="Verdana"/>
              </a:rPr>
              <a:t>La </a:t>
            </a:r>
            <a:r>
              <a:rPr sz="1200" spc="-5" dirty="0">
                <a:solidFill>
                  <a:srgbClr val="39536A"/>
                </a:solidFill>
                <a:latin typeface="Verdana"/>
                <a:cs typeface="Verdana"/>
              </a:rPr>
              <a:t>provincia</a:t>
            </a:r>
            <a:r>
              <a:rPr sz="1200" spc="-254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destinara</a:t>
            </a:r>
            <a:endParaRPr sz="1200" dirty="0">
              <a:latin typeface="Verdana"/>
              <a:cs typeface="Verdana"/>
            </a:endParaRPr>
          </a:p>
          <a:p>
            <a:pPr marL="293246"/>
            <a:r>
              <a:rPr sz="1200" spc="-95" dirty="0">
                <a:solidFill>
                  <a:srgbClr val="39536A"/>
                </a:solidFill>
                <a:latin typeface="Verdana"/>
                <a:cs typeface="Verdana"/>
              </a:rPr>
              <a:t>1.000</a:t>
            </a:r>
            <a:r>
              <a:rPr sz="1200" spc="-16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20" dirty="0" err="1">
                <a:solidFill>
                  <a:srgbClr val="39536A"/>
                </a:solidFill>
                <a:latin typeface="Verdana"/>
                <a:cs typeface="Verdana"/>
              </a:rPr>
              <a:t>millones</a:t>
            </a:r>
            <a:r>
              <a:rPr sz="1200" spc="-20" dirty="0">
                <a:solidFill>
                  <a:srgbClr val="39536A"/>
                </a:solidFill>
                <a:latin typeface="Verdana"/>
                <a:cs typeface="Verdana"/>
              </a:rPr>
              <a:t>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62223" y="5926569"/>
            <a:ext cx="1521460" cy="57404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061" marR="5076" indent="-635" algn="ctr">
              <a:spcBef>
                <a:spcPts val="100"/>
              </a:spcBef>
            </a:pP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El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aporte </a:t>
            </a:r>
            <a:r>
              <a:rPr sz="1200" spc="-15" dirty="0">
                <a:solidFill>
                  <a:srgbClr val="39536A"/>
                </a:solidFill>
                <a:latin typeface="Verdana"/>
                <a:cs typeface="Verdana"/>
              </a:rPr>
              <a:t>es </a:t>
            </a:r>
            <a:r>
              <a:rPr sz="1200" dirty="0">
                <a:solidFill>
                  <a:srgbClr val="39536A"/>
                </a:solidFill>
                <a:latin typeface="Verdana"/>
                <a:cs typeface="Verdana"/>
              </a:rPr>
              <a:t>el 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equivalente </a:t>
            </a: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al</a:t>
            </a:r>
            <a:r>
              <a:rPr sz="1200" spc="-30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145" dirty="0">
                <a:solidFill>
                  <a:srgbClr val="39536A"/>
                </a:solidFill>
                <a:latin typeface="Verdana"/>
                <a:cs typeface="Verdana"/>
              </a:rPr>
              <a:t>100%  </a:t>
            </a:r>
            <a:r>
              <a:rPr sz="1200" spc="20" dirty="0">
                <a:solidFill>
                  <a:srgbClr val="39536A"/>
                </a:solidFill>
                <a:latin typeface="Verdana"/>
                <a:cs typeface="Verdana"/>
              </a:rPr>
              <a:t>del</a:t>
            </a:r>
            <a:r>
              <a:rPr sz="1200" spc="-12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50" dirty="0">
                <a:solidFill>
                  <a:srgbClr val="39536A"/>
                </a:solidFill>
                <a:latin typeface="Verdana"/>
                <a:cs typeface="Verdana"/>
              </a:rPr>
              <a:t>SMVM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57581" y="2789720"/>
            <a:ext cx="1619885" cy="57404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45700" marR="5076" indent="-33643" algn="just">
              <a:spcBef>
                <a:spcPts val="100"/>
              </a:spcBef>
            </a:pP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El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aporte</a:t>
            </a:r>
            <a:r>
              <a:rPr sz="1200" spc="-27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35" dirty="0">
                <a:solidFill>
                  <a:srgbClr val="39536A"/>
                </a:solidFill>
                <a:latin typeface="Verdana"/>
                <a:cs typeface="Verdana"/>
              </a:rPr>
              <a:t>económico  </a:t>
            </a:r>
            <a:r>
              <a:rPr sz="1200" spc="-5" dirty="0">
                <a:solidFill>
                  <a:srgbClr val="39536A"/>
                </a:solidFill>
                <a:latin typeface="Verdana"/>
                <a:cs typeface="Verdana"/>
              </a:rPr>
              <a:t>estatal </a:t>
            </a:r>
            <a:r>
              <a:rPr sz="1200" dirty="0">
                <a:solidFill>
                  <a:srgbClr val="39536A"/>
                </a:solidFill>
                <a:latin typeface="Verdana"/>
                <a:cs typeface="Verdana"/>
              </a:rPr>
              <a:t>consistirá </a:t>
            </a:r>
            <a:r>
              <a:rPr sz="1200" spc="30" dirty="0">
                <a:solidFill>
                  <a:srgbClr val="39536A"/>
                </a:solidFill>
                <a:latin typeface="Verdana"/>
                <a:cs typeface="Verdana"/>
              </a:rPr>
              <a:t>en  </a:t>
            </a:r>
            <a:r>
              <a:rPr sz="1200" spc="50" dirty="0">
                <a:solidFill>
                  <a:srgbClr val="39536A"/>
                </a:solidFill>
                <a:latin typeface="Verdana"/>
                <a:cs typeface="Verdana"/>
              </a:rPr>
              <a:t>un </a:t>
            </a:r>
            <a:r>
              <a:rPr sz="1200" spc="40" dirty="0">
                <a:solidFill>
                  <a:srgbClr val="39536A"/>
                </a:solidFill>
                <a:latin typeface="Verdana"/>
                <a:cs typeface="Verdana"/>
              </a:rPr>
              <a:t>monto</a:t>
            </a:r>
            <a:r>
              <a:rPr sz="1200" spc="-285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39536A"/>
                </a:solidFill>
                <a:latin typeface="Verdana"/>
                <a:cs typeface="Verdana"/>
              </a:rPr>
              <a:t>mensual.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13788" y="2256324"/>
            <a:ext cx="1907539" cy="112268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061" marR="5076" indent="-635" algn="ctr">
              <a:spcBef>
                <a:spcPts val="100"/>
              </a:spcBef>
            </a:pP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El </a:t>
            </a:r>
            <a:r>
              <a:rPr sz="1200" spc="45" dirty="0">
                <a:solidFill>
                  <a:srgbClr val="39536A"/>
                </a:solidFill>
                <a:latin typeface="Verdana"/>
                <a:cs typeface="Verdana"/>
              </a:rPr>
              <a:t>cupo </a:t>
            </a:r>
            <a:r>
              <a:rPr sz="1200" spc="20" dirty="0">
                <a:solidFill>
                  <a:srgbClr val="39536A"/>
                </a:solidFill>
                <a:latin typeface="Verdana"/>
                <a:cs typeface="Verdana"/>
              </a:rPr>
              <a:t>máximo  estimado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por </a:t>
            </a:r>
            <a:r>
              <a:rPr sz="1200" spc="5" dirty="0">
                <a:solidFill>
                  <a:srgbClr val="39536A"/>
                </a:solidFill>
                <a:latin typeface="Verdana"/>
                <a:cs typeface="Verdana"/>
              </a:rPr>
              <a:t>semestre  </a:t>
            </a:r>
            <a:r>
              <a:rPr sz="1200" spc="-15" dirty="0">
                <a:solidFill>
                  <a:srgbClr val="39536A"/>
                </a:solidFill>
                <a:latin typeface="Verdana"/>
                <a:cs typeface="Verdana"/>
              </a:rPr>
              <a:t>es </a:t>
            </a:r>
            <a:r>
              <a:rPr sz="1200" spc="35" dirty="0">
                <a:solidFill>
                  <a:srgbClr val="39536A"/>
                </a:solidFill>
                <a:latin typeface="Verdana"/>
                <a:cs typeface="Verdana"/>
              </a:rPr>
              <a:t>de</a:t>
            </a:r>
            <a:r>
              <a:rPr sz="1200" spc="-32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35" dirty="0">
                <a:solidFill>
                  <a:srgbClr val="39536A"/>
                </a:solidFill>
                <a:latin typeface="Verdana"/>
                <a:cs typeface="Verdana"/>
              </a:rPr>
              <a:t>3.000 </a:t>
            </a:r>
            <a:r>
              <a:rPr sz="1200" spc="-5" dirty="0">
                <a:solidFill>
                  <a:srgbClr val="39536A"/>
                </a:solidFill>
                <a:latin typeface="Verdana"/>
                <a:cs typeface="Verdana"/>
              </a:rPr>
              <a:t>trabajadores  </a:t>
            </a:r>
            <a:r>
              <a:rPr sz="1200" spc="-60" dirty="0">
                <a:solidFill>
                  <a:srgbClr val="39536A"/>
                </a:solidFill>
                <a:latin typeface="Verdana"/>
                <a:cs typeface="Verdana"/>
              </a:rPr>
              <a:t>y </a:t>
            </a: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trabajadoras </a:t>
            </a:r>
            <a:r>
              <a:rPr sz="1200" spc="5" dirty="0">
                <a:solidFill>
                  <a:srgbClr val="39536A"/>
                </a:solidFill>
                <a:latin typeface="Verdana"/>
                <a:cs typeface="Verdana"/>
              </a:rPr>
              <a:t>nuevos 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incorporados</a:t>
            </a:r>
            <a:r>
              <a:rPr sz="1200" spc="-11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al</a:t>
            </a:r>
            <a:endParaRPr sz="12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trabajo</a:t>
            </a:r>
            <a:r>
              <a:rPr sz="1200" spc="-105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39536A"/>
                </a:solidFill>
                <a:latin typeface="Verdana"/>
                <a:cs typeface="Verdana"/>
              </a:rPr>
              <a:t>registrado.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81064" y="2230869"/>
            <a:ext cx="1838325" cy="1305560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 marR="5076" indent="78705">
              <a:spcBef>
                <a:spcPts val="100"/>
              </a:spcBef>
            </a:pP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La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Provincia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abonará  </a:t>
            </a:r>
            <a:r>
              <a:rPr sz="1200" dirty="0">
                <a:solidFill>
                  <a:srgbClr val="39536A"/>
                </a:solidFill>
                <a:latin typeface="Verdana"/>
                <a:cs typeface="Verdana"/>
              </a:rPr>
              <a:t>el</a:t>
            </a:r>
            <a:r>
              <a:rPr sz="1200" spc="-125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equivalente</a:t>
            </a:r>
            <a:r>
              <a:rPr sz="1200" spc="-12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39536A"/>
                </a:solidFill>
                <a:latin typeface="Verdana"/>
                <a:cs typeface="Verdana"/>
              </a:rPr>
              <a:t>al</a:t>
            </a:r>
            <a:r>
              <a:rPr sz="1200" spc="-12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39536A"/>
                </a:solidFill>
                <a:latin typeface="Verdana"/>
                <a:cs typeface="Verdana"/>
              </a:rPr>
              <a:t>Salario</a:t>
            </a:r>
            <a:endParaRPr sz="1200" dirty="0">
              <a:latin typeface="Verdana"/>
              <a:cs typeface="Verdana"/>
            </a:endParaRPr>
          </a:p>
          <a:p>
            <a:pPr marL="107902" marR="140910" algn="ctr"/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Mínimo, </a:t>
            </a:r>
            <a:r>
              <a:rPr sz="1200" dirty="0">
                <a:solidFill>
                  <a:srgbClr val="39536A"/>
                </a:solidFill>
                <a:latin typeface="Verdana"/>
                <a:cs typeface="Verdana"/>
              </a:rPr>
              <a:t>Vital</a:t>
            </a:r>
            <a:r>
              <a:rPr sz="1200" spc="-320" dirty="0">
                <a:solidFill>
                  <a:srgbClr val="39536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9536A"/>
                </a:solidFill>
                <a:latin typeface="Verdana"/>
                <a:cs typeface="Verdana"/>
              </a:rPr>
              <a:t>y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Móvil  </a:t>
            </a:r>
            <a:r>
              <a:rPr sz="1200" spc="-40" dirty="0">
                <a:solidFill>
                  <a:srgbClr val="39536A"/>
                </a:solidFill>
                <a:latin typeface="Verdana"/>
                <a:cs typeface="Verdana"/>
              </a:rPr>
              <a:t>(SMVM), </a:t>
            </a:r>
            <a:r>
              <a:rPr sz="1200" spc="35" dirty="0">
                <a:solidFill>
                  <a:srgbClr val="39536A"/>
                </a:solidFill>
                <a:latin typeface="Verdana"/>
                <a:cs typeface="Verdana"/>
              </a:rPr>
              <a:t>de </a:t>
            </a:r>
            <a:r>
              <a:rPr sz="1200" spc="10" dirty="0">
                <a:solidFill>
                  <a:srgbClr val="39536A"/>
                </a:solidFill>
                <a:latin typeface="Verdana"/>
                <a:cs typeface="Verdana"/>
              </a:rPr>
              <a:t>forma  </a:t>
            </a:r>
            <a:r>
              <a:rPr sz="1200" spc="20" dirty="0">
                <a:solidFill>
                  <a:srgbClr val="39536A"/>
                </a:solidFill>
                <a:latin typeface="Verdana"/>
                <a:cs typeface="Verdana"/>
              </a:rPr>
              <a:t>mensual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por  </a:t>
            </a:r>
            <a:r>
              <a:rPr sz="1200" spc="-15" dirty="0">
                <a:solidFill>
                  <a:srgbClr val="39536A"/>
                </a:solidFill>
                <a:latin typeface="Verdana"/>
                <a:cs typeface="Verdana"/>
              </a:rPr>
              <a:t>trabajador/a </a:t>
            </a:r>
            <a:r>
              <a:rPr sz="1200" spc="15" dirty="0">
                <a:solidFill>
                  <a:srgbClr val="39536A"/>
                </a:solidFill>
                <a:latin typeface="Verdana"/>
                <a:cs typeface="Verdana"/>
              </a:rPr>
              <a:t>nuevo  </a:t>
            </a:r>
            <a:r>
              <a:rPr sz="1200" spc="-15" dirty="0">
                <a:solidFill>
                  <a:srgbClr val="39536A"/>
                </a:solidFill>
                <a:latin typeface="Verdana"/>
                <a:cs typeface="Verdana"/>
              </a:rPr>
              <a:t>registrado.</a:t>
            </a: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0640" y="896823"/>
            <a:ext cx="927849" cy="326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54595" y="583670"/>
            <a:ext cx="629920" cy="899160"/>
            <a:chOff x="854595" y="583666"/>
            <a:chExt cx="629920" cy="899160"/>
          </a:xfrm>
        </p:grpSpPr>
        <p:sp>
          <p:nvSpPr>
            <p:cNvPr id="4" name="object 4"/>
            <p:cNvSpPr/>
            <p:nvPr/>
          </p:nvSpPr>
          <p:spPr>
            <a:xfrm>
              <a:off x="934137" y="691921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36" y="4609"/>
                  </a:lnTo>
                  <a:lnTo>
                    <a:pt x="160962" y="17951"/>
                  </a:lnTo>
                  <a:lnTo>
                    <a:pt x="127217" y="39297"/>
                  </a:lnTo>
                  <a:lnTo>
                    <a:pt x="96390" y="67917"/>
                  </a:lnTo>
                  <a:lnTo>
                    <a:pt x="68968" y="103084"/>
                  </a:lnTo>
                  <a:lnTo>
                    <a:pt x="45439" y="144067"/>
                  </a:lnTo>
                  <a:lnTo>
                    <a:pt x="26291" y="190138"/>
                  </a:lnTo>
                  <a:lnTo>
                    <a:pt x="12009" y="240567"/>
                  </a:lnTo>
                  <a:lnTo>
                    <a:pt x="3083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59" y="409079"/>
                  </a:lnTo>
                  <a:lnTo>
                    <a:pt x="163644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188"/>
                  </a:lnTo>
                  <a:lnTo>
                    <a:pt x="225856" y="411441"/>
                  </a:lnTo>
                  <a:lnTo>
                    <a:pt x="226453" y="399961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30" y="281673"/>
                  </a:lnTo>
                  <a:lnTo>
                    <a:pt x="244030" y="399491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68" y="418274"/>
                  </a:lnTo>
                  <a:lnTo>
                    <a:pt x="306808" y="416081"/>
                  </a:lnTo>
                  <a:lnTo>
                    <a:pt x="360078" y="409101"/>
                  </a:lnTo>
                  <a:lnTo>
                    <a:pt x="434390" y="397700"/>
                  </a:lnTo>
                  <a:lnTo>
                    <a:pt x="469938" y="375907"/>
                  </a:lnTo>
                  <a:lnTo>
                    <a:pt x="470522" y="359752"/>
                  </a:lnTo>
                  <a:lnTo>
                    <a:pt x="470522" y="351586"/>
                  </a:lnTo>
                  <a:lnTo>
                    <a:pt x="467437" y="294626"/>
                  </a:lnTo>
                  <a:lnTo>
                    <a:pt x="458508" y="240567"/>
                  </a:lnTo>
                  <a:lnTo>
                    <a:pt x="444223" y="190138"/>
                  </a:lnTo>
                  <a:lnTo>
                    <a:pt x="425070" y="144067"/>
                  </a:lnTo>
                  <a:lnTo>
                    <a:pt x="401537" y="103084"/>
                  </a:lnTo>
                  <a:lnTo>
                    <a:pt x="374112" y="67917"/>
                  </a:lnTo>
                  <a:lnTo>
                    <a:pt x="343283" y="39297"/>
                  </a:lnTo>
                  <a:lnTo>
                    <a:pt x="309539" y="17951"/>
                  </a:lnTo>
                  <a:lnTo>
                    <a:pt x="273366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49312" y="583666"/>
              <a:ext cx="240157" cy="121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4546" y="811942"/>
              <a:ext cx="139750" cy="16353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54595" y="637984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9" y="0"/>
                  </a:moveTo>
                  <a:lnTo>
                    <a:pt x="447109" y="709"/>
                  </a:lnTo>
                  <a:lnTo>
                    <a:pt x="447640" y="4569"/>
                  </a:lnTo>
                  <a:lnTo>
                    <a:pt x="450380" y="10871"/>
                  </a:lnTo>
                  <a:lnTo>
                    <a:pt x="457161" y="24427"/>
                  </a:lnTo>
                  <a:lnTo>
                    <a:pt x="462613" y="38691"/>
                  </a:lnTo>
                  <a:lnTo>
                    <a:pt x="466660" y="53578"/>
                  </a:lnTo>
                  <a:lnTo>
                    <a:pt x="469874" y="72707"/>
                  </a:lnTo>
                  <a:lnTo>
                    <a:pt x="500147" y="109464"/>
                  </a:lnTo>
                  <a:lnTo>
                    <a:pt x="524808" y="148354"/>
                  </a:lnTo>
                  <a:lnTo>
                    <a:pt x="545805" y="191824"/>
                  </a:lnTo>
                  <a:lnTo>
                    <a:pt x="562772" y="239337"/>
                  </a:lnTo>
                  <a:lnTo>
                    <a:pt x="575343" y="290355"/>
                  </a:lnTo>
                  <a:lnTo>
                    <a:pt x="583153" y="344342"/>
                  </a:lnTo>
                  <a:lnTo>
                    <a:pt x="585838" y="400761"/>
                  </a:lnTo>
                  <a:lnTo>
                    <a:pt x="583363" y="454936"/>
                  </a:lnTo>
                  <a:lnTo>
                    <a:pt x="576155" y="506897"/>
                  </a:lnTo>
                  <a:lnTo>
                    <a:pt x="564536" y="556168"/>
                  </a:lnTo>
                  <a:lnTo>
                    <a:pt x="548829" y="602272"/>
                  </a:lnTo>
                  <a:lnTo>
                    <a:pt x="529357" y="644734"/>
                  </a:lnTo>
                  <a:lnTo>
                    <a:pt x="506444" y="683078"/>
                  </a:lnTo>
                  <a:lnTo>
                    <a:pt x="480411" y="716829"/>
                  </a:lnTo>
                  <a:lnTo>
                    <a:pt x="451583" y="745510"/>
                  </a:lnTo>
                  <a:lnTo>
                    <a:pt x="420281" y="768646"/>
                  </a:lnTo>
                  <a:lnTo>
                    <a:pt x="351552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6"/>
                  </a:lnTo>
                  <a:lnTo>
                    <a:pt x="177985" y="745510"/>
                  </a:lnTo>
                  <a:lnTo>
                    <a:pt x="149162" y="716829"/>
                  </a:lnTo>
                  <a:lnTo>
                    <a:pt x="123134" y="683078"/>
                  </a:lnTo>
                  <a:lnTo>
                    <a:pt x="100224" y="644734"/>
                  </a:lnTo>
                  <a:lnTo>
                    <a:pt x="80755" y="602272"/>
                  </a:lnTo>
                  <a:lnTo>
                    <a:pt x="65050" y="556168"/>
                  </a:lnTo>
                  <a:lnTo>
                    <a:pt x="53433" y="506897"/>
                  </a:lnTo>
                  <a:lnTo>
                    <a:pt x="46225" y="454936"/>
                  </a:lnTo>
                  <a:lnTo>
                    <a:pt x="43751" y="400761"/>
                  </a:lnTo>
                  <a:lnTo>
                    <a:pt x="46432" y="344396"/>
                  </a:lnTo>
                  <a:lnTo>
                    <a:pt x="54230" y="290458"/>
                  </a:lnTo>
                  <a:lnTo>
                    <a:pt x="66780" y="239483"/>
                  </a:lnTo>
                  <a:lnTo>
                    <a:pt x="83717" y="192006"/>
                  </a:lnTo>
                  <a:lnTo>
                    <a:pt x="104674" y="148561"/>
                  </a:lnTo>
                  <a:lnTo>
                    <a:pt x="129286" y="109683"/>
                  </a:lnTo>
                  <a:lnTo>
                    <a:pt x="157238" y="75856"/>
                  </a:lnTo>
                  <a:lnTo>
                    <a:pt x="159880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2" y="38757"/>
                  </a:lnTo>
                  <a:lnTo>
                    <a:pt x="172239" y="24888"/>
                  </a:lnTo>
                  <a:lnTo>
                    <a:pt x="178943" y="11353"/>
                  </a:lnTo>
                  <a:lnTo>
                    <a:pt x="181829" y="4885"/>
                  </a:lnTo>
                  <a:lnTo>
                    <a:pt x="182481" y="877"/>
                  </a:lnTo>
                  <a:lnTo>
                    <a:pt x="180316" y="25"/>
                  </a:lnTo>
                  <a:lnTo>
                    <a:pt x="174751" y="3022"/>
                  </a:lnTo>
                  <a:lnTo>
                    <a:pt x="141475" y="30059"/>
                  </a:lnTo>
                  <a:lnTo>
                    <a:pt x="110919" y="62426"/>
                  </a:lnTo>
                  <a:lnTo>
                    <a:pt x="83404" y="99673"/>
                  </a:lnTo>
                  <a:lnTo>
                    <a:pt x="59247" y="141351"/>
                  </a:lnTo>
                  <a:lnTo>
                    <a:pt x="38768" y="187012"/>
                  </a:lnTo>
                  <a:lnTo>
                    <a:pt x="22285" y="236207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3" y="456166"/>
                  </a:lnTo>
                  <a:lnTo>
                    <a:pt x="9615" y="509762"/>
                  </a:lnTo>
                  <a:lnTo>
                    <a:pt x="21191" y="560880"/>
                  </a:lnTo>
                  <a:lnTo>
                    <a:pt x="36886" y="609102"/>
                  </a:lnTo>
                  <a:lnTo>
                    <a:pt x="56405" y="654015"/>
                  </a:lnTo>
                  <a:lnTo>
                    <a:pt x="79453" y="695201"/>
                  </a:lnTo>
                  <a:lnTo>
                    <a:pt x="105734" y="732244"/>
                  </a:lnTo>
                  <a:lnTo>
                    <a:pt x="134954" y="764730"/>
                  </a:lnTo>
                  <a:lnTo>
                    <a:pt x="166816" y="792242"/>
                  </a:lnTo>
                  <a:lnTo>
                    <a:pt x="201027" y="814364"/>
                  </a:lnTo>
                  <a:lnTo>
                    <a:pt x="237290" y="830680"/>
                  </a:lnTo>
                  <a:lnTo>
                    <a:pt x="275311" y="840774"/>
                  </a:lnTo>
                  <a:lnTo>
                    <a:pt x="314794" y="844232"/>
                  </a:lnTo>
                  <a:lnTo>
                    <a:pt x="354280" y="840774"/>
                  </a:lnTo>
                  <a:lnTo>
                    <a:pt x="392302" y="830680"/>
                  </a:lnTo>
                  <a:lnTo>
                    <a:pt x="428566" y="814364"/>
                  </a:lnTo>
                  <a:lnTo>
                    <a:pt x="462775" y="792242"/>
                  </a:lnTo>
                  <a:lnTo>
                    <a:pt x="494637" y="764730"/>
                  </a:lnTo>
                  <a:lnTo>
                    <a:pt x="523854" y="732244"/>
                  </a:lnTo>
                  <a:lnTo>
                    <a:pt x="550133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2" y="187119"/>
                  </a:lnTo>
                  <a:lnTo>
                    <a:pt x="570397" y="141474"/>
                  </a:lnTo>
                  <a:lnTo>
                    <a:pt x="546270" y="99806"/>
                  </a:lnTo>
                  <a:lnTo>
                    <a:pt x="518789" y="62564"/>
                  </a:lnTo>
                  <a:lnTo>
                    <a:pt x="488273" y="30195"/>
                  </a:lnTo>
                  <a:lnTo>
                    <a:pt x="455041" y="3149"/>
                  </a:lnTo>
                  <a:lnTo>
                    <a:pt x="449379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3071" y="1156462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13" y="625"/>
                  </a:moveTo>
                  <a:lnTo>
                    <a:pt x="135909" y="2551"/>
                  </a:lnTo>
                  <a:lnTo>
                    <a:pt x="84707" y="8716"/>
                  </a:lnTo>
                  <a:lnTo>
                    <a:pt x="18211" y="20217"/>
                  </a:lnTo>
                  <a:lnTo>
                    <a:pt x="6921" y="22656"/>
                  </a:lnTo>
                  <a:lnTo>
                    <a:pt x="6718" y="22668"/>
                  </a:lnTo>
                  <a:lnTo>
                    <a:pt x="546" y="23684"/>
                  </a:lnTo>
                  <a:lnTo>
                    <a:pt x="0" y="24967"/>
                  </a:lnTo>
                  <a:lnTo>
                    <a:pt x="1676" y="30504"/>
                  </a:lnTo>
                  <a:lnTo>
                    <a:pt x="20149" y="80399"/>
                  </a:lnTo>
                  <a:lnTo>
                    <a:pt x="43603" y="124934"/>
                  </a:lnTo>
                  <a:lnTo>
                    <a:pt x="71477" y="163271"/>
                  </a:lnTo>
                  <a:lnTo>
                    <a:pt x="103209" y="194575"/>
                  </a:lnTo>
                  <a:lnTo>
                    <a:pt x="138239" y="218007"/>
                  </a:lnTo>
                  <a:lnTo>
                    <a:pt x="138506" y="218134"/>
                  </a:lnTo>
                  <a:lnTo>
                    <a:pt x="139484" y="218667"/>
                  </a:lnTo>
                  <a:lnTo>
                    <a:pt x="141947" y="219925"/>
                  </a:lnTo>
                  <a:lnTo>
                    <a:pt x="142747" y="220293"/>
                  </a:lnTo>
                  <a:lnTo>
                    <a:pt x="160463" y="227911"/>
                  </a:lnTo>
                  <a:lnTo>
                    <a:pt x="178654" y="233429"/>
                  </a:lnTo>
                  <a:lnTo>
                    <a:pt x="197316" y="236803"/>
                  </a:lnTo>
                  <a:lnTo>
                    <a:pt x="216395" y="237946"/>
                  </a:lnTo>
                  <a:lnTo>
                    <a:pt x="257960" y="232454"/>
                  </a:lnTo>
                  <a:lnTo>
                    <a:pt x="297154" y="216615"/>
                  </a:lnTo>
                  <a:lnTo>
                    <a:pt x="333338" y="191381"/>
                  </a:lnTo>
                  <a:lnTo>
                    <a:pt x="365874" y="157707"/>
                  </a:lnTo>
                  <a:lnTo>
                    <a:pt x="365658" y="157707"/>
                  </a:lnTo>
                  <a:lnTo>
                    <a:pt x="385652" y="130077"/>
                  </a:lnTo>
                  <a:lnTo>
                    <a:pt x="403399" y="99190"/>
                  </a:lnTo>
                  <a:lnTo>
                    <a:pt x="418693" y="65358"/>
                  </a:lnTo>
                  <a:lnTo>
                    <a:pt x="420851" y="59130"/>
                  </a:lnTo>
                  <a:lnTo>
                    <a:pt x="225183" y="59130"/>
                  </a:lnTo>
                  <a:lnTo>
                    <a:pt x="219849" y="56450"/>
                  </a:lnTo>
                  <a:lnTo>
                    <a:pt x="213868" y="54952"/>
                  </a:lnTo>
                  <a:lnTo>
                    <a:pt x="207619" y="54888"/>
                  </a:lnTo>
                  <a:lnTo>
                    <a:pt x="207616" y="18452"/>
                  </a:lnTo>
                  <a:lnTo>
                    <a:pt x="206933" y="7238"/>
                  </a:lnTo>
                  <a:lnTo>
                    <a:pt x="200685" y="3694"/>
                  </a:lnTo>
                  <a:lnTo>
                    <a:pt x="191617" y="1840"/>
                  </a:lnTo>
                  <a:lnTo>
                    <a:pt x="171613" y="625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209" y="18452"/>
                  </a:lnTo>
                  <a:lnTo>
                    <a:pt x="225183" y="59130"/>
                  </a:lnTo>
                  <a:lnTo>
                    <a:pt x="420851" y="59130"/>
                  </a:lnTo>
                  <a:lnTo>
                    <a:pt x="431330" y="28891"/>
                  </a:lnTo>
                  <a:lnTo>
                    <a:pt x="432574" y="24307"/>
                  </a:lnTo>
                  <a:lnTo>
                    <a:pt x="431876" y="23037"/>
                  </a:lnTo>
                  <a:lnTo>
                    <a:pt x="426618" y="22122"/>
                  </a:lnTo>
                  <a:lnTo>
                    <a:pt x="414693" y="19595"/>
                  </a:lnTo>
                  <a:lnTo>
                    <a:pt x="348172" y="8083"/>
                  </a:lnTo>
                  <a:lnTo>
                    <a:pt x="296952" y="1920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83297" y="1212570"/>
              <a:ext cx="194542" cy="1544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316854" y="1236996"/>
            <a:ext cx="8321675" cy="5775960"/>
            <a:chOff x="1316850" y="1236992"/>
            <a:chExt cx="8321675" cy="5775960"/>
          </a:xfrm>
        </p:grpSpPr>
        <p:sp>
          <p:nvSpPr>
            <p:cNvPr id="11" name="object 11"/>
            <p:cNvSpPr/>
            <p:nvPr/>
          </p:nvSpPr>
          <p:spPr>
            <a:xfrm>
              <a:off x="1316850" y="2072144"/>
              <a:ext cx="8321675" cy="4940935"/>
            </a:xfrm>
            <a:custGeom>
              <a:avLst/>
              <a:gdLst/>
              <a:ahLst/>
              <a:cxnLst/>
              <a:rect l="l" t="t" r="r" b="b"/>
              <a:pathLst>
                <a:path w="8321675" h="4940934">
                  <a:moveTo>
                    <a:pt x="4903089" y="0"/>
                  </a:moveTo>
                  <a:lnTo>
                    <a:pt x="4144467" y="764451"/>
                  </a:lnTo>
                  <a:lnTo>
                    <a:pt x="3391662" y="0"/>
                  </a:lnTo>
                  <a:lnTo>
                    <a:pt x="0" y="6350"/>
                  </a:lnTo>
                  <a:lnTo>
                    <a:pt x="0" y="4938610"/>
                  </a:lnTo>
                  <a:lnTo>
                    <a:pt x="2159" y="4938610"/>
                  </a:lnTo>
                  <a:lnTo>
                    <a:pt x="0" y="4940795"/>
                  </a:lnTo>
                  <a:lnTo>
                    <a:pt x="4144467" y="4939703"/>
                  </a:lnTo>
                  <a:lnTo>
                    <a:pt x="8257032" y="4940795"/>
                  </a:lnTo>
                  <a:lnTo>
                    <a:pt x="8254898" y="4938636"/>
                  </a:lnTo>
                  <a:lnTo>
                    <a:pt x="8321052" y="4938610"/>
                  </a:lnTo>
                  <a:lnTo>
                    <a:pt x="8321052" y="6350"/>
                  </a:lnTo>
                  <a:lnTo>
                    <a:pt x="4903089" y="0"/>
                  </a:lnTo>
                  <a:close/>
                </a:path>
              </a:pathLst>
            </a:custGeom>
            <a:solidFill>
              <a:srgbClr val="FEBB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50066" y="1236992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10" y="2149"/>
                  </a:lnTo>
                  <a:lnTo>
                    <a:pt x="432523" y="8472"/>
                  </a:lnTo>
                  <a:lnTo>
                    <a:pt x="387129" y="18785"/>
                  </a:lnTo>
                  <a:lnTo>
                    <a:pt x="343314" y="32900"/>
                  </a:lnTo>
                  <a:lnTo>
                    <a:pt x="301265" y="50633"/>
                  </a:lnTo>
                  <a:lnTo>
                    <a:pt x="261168" y="71796"/>
                  </a:lnTo>
                  <a:lnTo>
                    <a:pt x="223208" y="96206"/>
                  </a:lnTo>
                  <a:lnTo>
                    <a:pt x="187573" y="123674"/>
                  </a:lnTo>
                  <a:lnTo>
                    <a:pt x="154447" y="154017"/>
                  </a:lnTo>
                  <a:lnTo>
                    <a:pt x="124018" y="187048"/>
                  </a:lnTo>
                  <a:lnTo>
                    <a:pt x="96472" y="222581"/>
                  </a:lnTo>
                  <a:lnTo>
                    <a:pt x="71994" y="260430"/>
                  </a:lnTo>
                  <a:lnTo>
                    <a:pt x="50772" y="300410"/>
                  </a:lnTo>
                  <a:lnTo>
                    <a:pt x="32990" y="342335"/>
                  </a:lnTo>
                  <a:lnTo>
                    <a:pt x="18836" y="386019"/>
                  </a:lnTo>
                  <a:lnTo>
                    <a:pt x="8495" y="431276"/>
                  </a:lnTo>
                  <a:lnTo>
                    <a:pt x="2155" y="477921"/>
                  </a:lnTo>
                  <a:lnTo>
                    <a:pt x="0" y="525767"/>
                  </a:lnTo>
                  <a:lnTo>
                    <a:pt x="2155" y="573617"/>
                  </a:lnTo>
                  <a:lnTo>
                    <a:pt x="8495" y="620264"/>
                  </a:lnTo>
                  <a:lnTo>
                    <a:pt x="18836" y="665524"/>
                  </a:lnTo>
                  <a:lnTo>
                    <a:pt x="32990" y="709210"/>
                  </a:lnTo>
                  <a:lnTo>
                    <a:pt x="50772" y="751137"/>
                  </a:lnTo>
                  <a:lnTo>
                    <a:pt x="71994" y="791118"/>
                  </a:lnTo>
                  <a:lnTo>
                    <a:pt x="96472" y="828968"/>
                  </a:lnTo>
                  <a:lnTo>
                    <a:pt x="124018" y="864501"/>
                  </a:lnTo>
                  <a:lnTo>
                    <a:pt x="154447" y="897532"/>
                  </a:lnTo>
                  <a:lnTo>
                    <a:pt x="187573" y="927875"/>
                  </a:lnTo>
                  <a:lnTo>
                    <a:pt x="223208" y="955344"/>
                  </a:lnTo>
                  <a:lnTo>
                    <a:pt x="261168" y="979752"/>
                  </a:lnTo>
                  <a:lnTo>
                    <a:pt x="301265" y="1000916"/>
                  </a:lnTo>
                  <a:lnTo>
                    <a:pt x="343314" y="1018647"/>
                  </a:lnTo>
                  <a:lnTo>
                    <a:pt x="387129" y="1032762"/>
                  </a:lnTo>
                  <a:lnTo>
                    <a:pt x="432523" y="1043074"/>
                  </a:lnTo>
                  <a:lnTo>
                    <a:pt x="479310" y="1049398"/>
                  </a:lnTo>
                  <a:lnTo>
                    <a:pt x="527304" y="1051547"/>
                  </a:lnTo>
                  <a:lnTo>
                    <a:pt x="575299" y="1049398"/>
                  </a:lnTo>
                  <a:lnTo>
                    <a:pt x="622088" y="1043074"/>
                  </a:lnTo>
                  <a:lnTo>
                    <a:pt x="667483" y="1032762"/>
                  </a:lnTo>
                  <a:lnTo>
                    <a:pt x="711299" y="1018647"/>
                  </a:lnTo>
                  <a:lnTo>
                    <a:pt x="753350" y="1000916"/>
                  </a:lnTo>
                  <a:lnTo>
                    <a:pt x="793448" y="979752"/>
                  </a:lnTo>
                  <a:lnTo>
                    <a:pt x="831408" y="955344"/>
                  </a:lnTo>
                  <a:lnTo>
                    <a:pt x="867045" y="927875"/>
                  </a:lnTo>
                  <a:lnTo>
                    <a:pt x="900171" y="897532"/>
                  </a:lnTo>
                  <a:lnTo>
                    <a:pt x="930600" y="864501"/>
                  </a:lnTo>
                  <a:lnTo>
                    <a:pt x="958147" y="828968"/>
                  </a:lnTo>
                  <a:lnTo>
                    <a:pt x="982625" y="791118"/>
                  </a:lnTo>
                  <a:lnTo>
                    <a:pt x="1003848" y="751137"/>
                  </a:lnTo>
                  <a:lnTo>
                    <a:pt x="1021629" y="709210"/>
                  </a:lnTo>
                  <a:lnTo>
                    <a:pt x="1035784" y="665524"/>
                  </a:lnTo>
                  <a:lnTo>
                    <a:pt x="1046124" y="620264"/>
                  </a:lnTo>
                  <a:lnTo>
                    <a:pt x="1052465" y="573617"/>
                  </a:lnTo>
                  <a:lnTo>
                    <a:pt x="1054620" y="525767"/>
                  </a:lnTo>
                  <a:lnTo>
                    <a:pt x="1052465" y="477921"/>
                  </a:lnTo>
                  <a:lnTo>
                    <a:pt x="1046124" y="431276"/>
                  </a:lnTo>
                  <a:lnTo>
                    <a:pt x="1035784" y="386019"/>
                  </a:lnTo>
                  <a:lnTo>
                    <a:pt x="1021629" y="342335"/>
                  </a:lnTo>
                  <a:lnTo>
                    <a:pt x="1003848" y="300410"/>
                  </a:lnTo>
                  <a:lnTo>
                    <a:pt x="982625" y="260430"/>
                  </a:lnTo>
                  <a:lnTo>
                    <a:pt x="958147" y="222581"/>
                  </a:lnTo>
                  <a:lnTo>
                    <a:pt x="930600" y="187048"/>
                  </a:lnTo>
                  <a:lnTo>
                    <a:pt x="900171" y="154017"/>
                  </a:lnTo>
                  <a:lnTo>
                    <a:pt x="867045" y="123674"/>
                  </a:lnTo>
                  <a:lnTo>
                    <a:pt x="831408" y="96206"/>
                  </a:lnTo>
                  <a:lnTo>
                    <a:pt x="793448" y="71796"/>
                  </a:lnTo>
                  <a:lnTo>
                    <a:pt x="753350" y="50633"/>
                  </a:lnTo>
                  <a:lnTo>
                    <a:pt x="711299" y="32900"/>
                  </a:lnTo>
                  <a:lnTo>
                    <a:pt x="667483" y="18785"/>
                  </a:lnTo>
                  <a:lnTo>
                    <a:pt x="622088" y="8472"/>
                  </a:lnTo>
                  <a:lnTo>
                    <a:pt x="575299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DB6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7651863" y="807571"/>
            <a:ext cx="1979930" cy="623570"/>
            <a:chOff x="7651863" y="807567"/>
            <a:chExt cx="1979930" cy="623570"/>
          </a:xfrm>
        </p:grpSpPr>
        <p:sp>
          <p:nvSpPr>
            <p:cNvPr id="14" name="object 14"/>
            <p:cNvSpPr/>
            <p:nvPr/>
          </p:nvSpPr>
          <p:spPr>
            <a:xfrm>
              <a:off x="7820862" y="958938"/>
              <a:ext cx="253453" cy="21795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13547" y="959078"/>
              <a:ext cx="175260" cy="218440"/>
            </a:xfrm>
            <a:custGeom>
              <a:avLst/>
              <a:gdLst/>
              <a:ahLst/>
              <a:cxnLst/>
              <a:rect l="l" t="t" r="r" b="b"/>
              <a:pathLst>
                <a:path w="175259" h="218440">
                  <a:moveTo>
                    <a:pt x="174993" y="170180"/>
                  </a:moveTo>
                  <a:lnTo>
                    <a:pt x="61036" y="170180"/>
                  </a:lnTo>
                  <a:lnTo>
                    <a:pt x="61036" y="130810"/>
                  </a:lnTo>
                  <a:lnTo>
                    <a:pt x="157861" y="130810"/>
                  </a:lnTo>
                  <a:lnTo>
                    <a:pt x="157861" y="83820"/>
                  </a:lnTo>
                  <a:lnTo>
                    <a:pt x="61036" y="83820"/>
                  </a:lnTo>
                  <a:lnTo>
                    <a:pt x="61036" y="46990"/>
                  </a:lnTo>
                  <a:lnTo>
                    <a:pt x="170942" y="46990"/>
                  </a:lnTo>
                  <a:lnTo>
                    <a:pt x="170942" y="0"/>
                  </a:lnTo>
                  <a:lnTo>
                    <a:pt x="0" y="0"/>
                  </a:lnTo>
                  <a:lnTo>
                    <a:pt x="0" y="46990"/>
                  </a:lnTo>
                  <a:lnTo>
                    <a:pt x="0" y="83820"/>
                  </a:lnTo>
                  <a:lnTo>
                    <a:pt x="0" y="130810"/>
                  </a:lnTo>
                  <a:lnTo>
                    <a:pt x="0" y="170180"/>
                  </a:lnTo>
                  <a:lnTo>
                    <a:pt x="0" y="218440"/>
                  </a:lnTo>
                  <a:lnTo>
                    <a:pt x="174993" y="218440"/>
                  </a:lnTo>
                  <a:lnTo>
                    <a:pt x="174993" y="17018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18423" y="958938"/>
              <a:ext cx="207378" cy="21795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65032" y="954582"/>
              <a:ext cx="944880" cy="226695"/>
            </a:xfrm>
            <a:custGeom>
              <a:avLst/>
              <a:gdLst/>
              <a:ahLst/>
              <a:cxnLst/>
              <a:rect l="l" t="t" r="r" b="b"/>
              <a:pathLst>
                <a:path w="944879" h="226694">
                  <a:moveTo>
                    <a:pt x="224802" y="113334"/>
                  </a:moveTo>
                  <a:lnTo>
                    <a:pt x="216217" y="68567"/>
                  </a:lnTo>
                  <a:lnTo>
                    <a:pt x="207949" y="53543"/>
                  </a:lnTo>
                  <a:lnTo>
                    <a:pt x="201129" y="44145"/>
                  </a:lnTo>
                  <a:lnTo>
                    <a:pt x="191173" y="33947"/>
                  </a:lnTo>
                  <a:lnTo>
                    <a:pt x="179641" y="25146"/>
                  </a:lnTo>
                  <a:lnTo>
                    <a:pt x="166573" y="17754"/>
                  </a:lnTo>
                  <a:lnTo>
                    <a:pt x="162521" y="16103"/>
                  </a:lnTo>
                  <a:lnTo>
                    <a:pt x="162521" y="113334"/>
                  </a:lnTo>
                  <a:lnTo>
                    <a:pt x="161455" y="126593"/>
                  </a:lnTo>
                  <a:lnTo>
                    <a:pt x="136372" y="164198"/>
                  </a:lnTo>
                  <a:lnTo>
                    <a:pt x="100571" y="173113"/>
                  </a:lnTo>
                  <a:lnTo>
                    <a:pt x="61658" y="173113"/>
                  </a:lnTo>
                  <a:lnTo>
                    <a:pt x="61658" y="53543"/>
                  </a:lnTo>
                  <a:lnTo>
                    <a:pt x="100571" y="53543"/>
                  </a:lnTo>
                  <a:lnTo>
                    <a:pt x="145567" y="69418"/>
                  </a:lnTo>
                  <a:lnTo>
                    <a:pt x="162521" y="113334"/>
                  </a:lnTo>
                  <a:lnTo>
                    <a:pt x="162521" y="16103"/>
                  </a:lnTo>
                  <a:lnTo>
                    <a:pt x="152209" y="11899"/>
                  </a:lnTo>
                  <a:lnTo>
                    <a:pt x="136829" y="7708"/>
                  </a:lnTo>
                  <a:lnTo>
                    <a:pt x="120446" y="5194"/>
                  </a:lnTo>
                  <a:lnTo>
                    <a:pt x="103060" y="4356"/>
                  </a:lnTo>
                  <a:lnTo>
                    <a:pt x="0" y="4356"/>
                  </a:lnTo>
                  <a:lnTo>
                    <a:pt x="0" y="222313"/>
                  </a:lnTo>
                  <a:lnTo>
                    <a:pt x="103060" y="222313"/>
                  </a:lnTo>
                  <a:lnTo>
                    <a:pt x="152209" y="214782"/>
                  </a:lnTo>
                  <a:lnTo>
                    <a:pt x="191173" y="192735"/>
                  </a:lnTo>
                  <a:lnTo>
                    <a:pt x="207962" y="173113"/>
                  </a:lnTo>
                  <a:lnTo>
                    <a:pt x="209550" y="170929"/>
                  </a:lnTo>
                  <a:lnTo>
                    <a:pt x="216217" y="158115"/>
                  </a:lnTo>
                  <a:lnTo>
                    <a:pt x="220980" y="144246"/>
                  </a:lnTo>
                  <a:lnTo>
                    <a:pt x="223837" y="129311"/>
                  </a:lnTo>
                  <a:lnTo>
                    <a:pt x="224802" y="113334"/>
                  </a:lnTo>
                  <a:close/>
                </a:path>
                <a:path w="944879" h="226694">
                  <a:moveTo>
                    <a:pt x="483882" y="113334"/>
                  </a:moveTo>
                  <a:lnTo>
                    <a:pt x="475030" y="68440"/>
                  </a:lnTo>
                  <a:lnTo>
                    <a:pt x="465289" y="51054"/>
                  </a:lnTo>
                  <a:lnTo>
                    <a:pt x="459549" y="42887"/>
                  </a:lnTo>
                  <a:lnTo>
                    <a:pt x="449465" y="32067"/>
                  </a:lnTo>
                  <a:lnTo>
                    <a:pt x="437908" y="22656"/>
                  </a:lnTo>
                  <a:lnTo>
                    <a:pt x="424878" y="14630"/>
                  </a:lnTo>
                  <a:lnTo>
                    <a:pt x="421614" y="13169"/>
                  </a:lnTo>
                  <a:lnTo>
                    <a:pt x="421614" y="113334"/>
                  </a:lnTo>
                  <a:lnTo>
                    <a:pt x="421119" y="122262"/>
                  </a:lnTo>
                  <a:lnTo>
                    <a:pt x="404622" y="158457"/>
                  </a:lnTo>
                  <a:lnTo>
                    <a:pt x="362750" y="175615"/>
                  </a:lnTo>
                  <a:lnTo>
                    <a:pt x="354685" y="175133"/>
                  </a:lnTo>
                  <a:lnTo>
                    <a:pt x="315925" y="152565"/>
                  </a:lnTo>
                  <a:lnTo>
                    <a:pt x="303911" y="113334"/>
                  </a:lnTo>
                  <a:lnTo>
                    <a:pt x="304393" y="104419"/>
                  </a:lnTo>
                  <a:lnTo>
                    <a:pt x="320865" y="68237"/>
                  </a:lnTo>
                  <a:lnTo>
                    <a:pt x="362750" y="51054"/>
                  </a:lnTo>
                  <a:lnTo>
                    <a:pt x="370801" y="51549"/>
                  </a:lnTo>
                  <a:lnTo>
                    <a:pt x="409562" y="74117"/>
                  </a:lnTo>
                  <a:lnTo>
                    <a:pt x="421614" y="113334"/>
                  </a:lnTo>
                  <a:lnTo>
                    <a:pt x="421614" y="13169"/>
                  </a:lnTo>
                  <a:lnTo>
                    <a:pt x="410654" y="8242"/>
                  </a:lnTo>
                  <a:lnTo>
                    <a:pt x="395566" y="3670"/>
                  </a:lnTo>
                  <a:lnTo>
                    <a:pt x="379590" y="927"/>
                  </a:lnTo>
                  <a:lnTo>
                    <a:pt x="362750" y="0"/>
                  </a:lnTo>
                  <a:lnTo>
                    <a:pt x="345909" y="927"/>
                  </a:lnTo>
                  <a:lnTo>
                    <a:pt x="300634" y="14630"/>
                  </a:lnTo>
                  <a:lnTo>
                    <a:pt x="265950" y="42887"/>
                  </a:lnTo>
                  <a:lnTo>
                    <a:pt x="245554" y="82588"/>
                  </a:lnTo>
                  <a:lnTo>
                    <a:pt x="241630" y="113334"/>
                  </a:lnTo>
                  <a:lnTo>
                    <a:pt x="242608" y="129120"/>
                  </a:lnTo>
                  <a:lnTo>
                    <a:pt x="257352" y="171564"/>
                  </a:lnTo>
                  <a:lnTo>
                    <a:pt x="287591" y="204025"/>
                  </a:lnTo>
                  <a:lnTo>
                    <a:pt x="329946" y="223024"/>
                  </a:lnTo>
                  <a:lnTo>
                    <a:pt x="362750" y="226682"/>
                  </a:lnTo>
                  <a:lnTo>
                    <a:pt x="379590" y="225767"/>
                  </a:lnTo>
                  <a:lnTo>
                    <a:pt x="424878" y="212039"/>
                  </a:lnTo>
                  <a:lnTo>
                    <a:pt x="459549" y="183794"/>
                  </a:lnTo>
                  <a:lnTo>
                    <a:pt x="465289" y="175615"/>
                  </a:lnTo>
                  <a:lnTo>
                    <a:pt x="468147" y="171564"/>
                  </a:lnTo>
                  <a:lnTo>
                    <a:pt x="475030" y="158242"/>
                  </a:lnTo>
                  <a:lnTo>
                    <a:pt x="479945" y="144094"/>
                  </a:lnTo>
                  <a:lnTo>
                    <a:pt x="482892" y="129120"/>
                  </a:lnTo>
                  <a:lnTo>
                    <a:pt x="483882" y="113334"/>
                  </a:lnTo>
                  <a:close/>
                </a:path>
                <a:path w="944879" h="226694">
                  <a:moveTo>
                    <a:pt x="944384" y="222313"/>
                  </a:moveTo>
                  <a:lnTo>
                    <a:pt x="925626" y="179959"/>
                  </a:lnTo>
                  <a:lnTo>
                    <a:pt x="905510" y="134518"/>
                  </a:lnTo>
                  <a:lnTo>
                    <a:pt x="874623" y="64770"/>
                  </a:lnTo>
                  <a:lnTo>
                    <a:pt x="847877" y="4356"/>
                  </a:lnTo>
                  <a:lnTo>
                    <a:pt x="845058" y="4356"/>
                  </a:lnTo>
                  <a:lnTo>
                    <a:pt x="845058" y="134518"/>
                  </a:lnTo>
                  <a:lnTo>
                    <a:pt x="789012" y="134518"/>
                  </a:lnTo>
                  <a:lnTo>
                    <a:pt x="817054" y="64770"/>
                  </a:lnTo>
                  <a:lnTo>
                    <a:pt x="845058" y="134518"/>
                  </a:lnTo>
                  <a:lnTo>
                    <a:pt x="845058" y="4356"/>
                  </a:lnTo>
                  <a:lnTo>
                    <a:pt x="787146" y="4356"/>
                  </a:lnTo>
                  <a:lnTo>
                    <a:pt x="694359" y="214579"/>
                  </a:lnTo>
                  <a:lnTo>
                    <a:pt x="694359" y="173418"/>
                  </a:lnTo>
                  <a:lnTo>
                    <a:pt x="579767" y="173418"/>
                  </a:lnTo>
                  <a:lnTo>
                    <a:pt x="689686" y="42951"/>
                  </a:lnTo>
                  <a:lnTo>
                    <a:pt x="689686" y="4343"/>
                  </a:lnTo>
                  <a:lnTo>
                    <a:pt x="501929" y="4343"/>
                  </a:lnTo>
                  <a:lnTo>
                    <a:pt x="501929" y="53225"/>
                  </a:lnTo>
                  <a:lnTo>
                    <a:pt x="609053" y="53225"/>
                  </a:lnTo>
                  <a:lnTo>
                    <a:pt x="499122" y="183705"/>
                  </a:lnTo>
                  <a:lnTo>
                    <a:pt x="499122" y="222313"/>
                  </a:lnTo>
                  <a:lnTo>
                    <a:pt x="690943" y="222313"/>
                  </a:lnTo>
                  <a:lnTo>
                    <a:pt x="694359" y="222313"/>
                  </a:lnTo>
                  <a:lnTo>
                    <a:pt x="753833" y="222313"/>
                  </a:lnTo>
                  <a:lnTo>
                    <a:pt x="770953" y="179959"/>
                  </a:lnTo>
                  <a:lnTo>
                    <a:pt x="863130" y="179959"/>
                  </a:lnTo>
                  <a:lnTo>
                    <a:pt x="880249" y="222313"/>
                  </a:lnTo>
                  <a:lnTo>
                    <a:pt x="944384" y="222313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018576" y="1216634"/>
              <a:ext cx="1292225" cy="213995"/>
            </a:xfrm>
            <a:custGeom>
              <a:avLst/>
              <a:gdLst/>
              <a:ahLst/>
              <a:cxnLst/>
              <a:rect l="l" t="t" r="r" b="b"/>
              <a:pathLst>
                <a:path w="1292225" h="213994">
                  <a:moveTo>
                    <a:pt x="214249" y="212140"/>
                  </a:moveTo>
                  <a:lnTo>
                    <a:pt x="188556" y="155956"/>
                  </a:lnTo>
                  <a:lnTo>
                    <a:pt x="180314" y="137922"/>
                  </a:lnTo>
                  <a:lnTo>
                    <a:pt x="157467" y="87934"/>
                  </a:lnTo>
                  <a:lnTo>
                    <a:pt x="157467" y="137922"/>
                  </a:lnTo>
                  <a:lnTo>
                    <a:pt x="56502" y="137922"/>
                  </a:lnTo>
                  <a:lnTo>
                    <a:pt x="106972" y="24942"/>
                  </a:lnTo>
                  <a:lnTo>
                    <a:pt x="157467" y="137922"/>
                  </a:lnTo>
                  <a:lnTo>
                    <a:pt x="157467" y="87934"/>
                  </a:lnTo>
                  <a:lnTo>
                    <a:pt x="128676" y="24942"/>
                  </a:lnTo>
                  <a:lnTo>
                    <a:pt x="118097" y="1790"/>
                  </a:lnTo>
                  <a:lnTo>
                    <a:pt x="96164" y="1790"/>
                  </a:lnTo>
                  <a:lnTo>
                    <a:pt x="0" y="212140"/>
                  </a:lnTo>
                  <a:lnTo>
                    <a:pt x="23126" y="212140"/>
                  </a:lnTo>
                  <a:lnTo>
                    <a:pt x="48374" y="155956"/>
                  </a:lnTo>
                  <a:lnTo>
                    <a:pt x="165569" y="155956"/>
                  </a:lnTo>
                  <a:lnTo>
                    <a:pt x="190817" y="212140"/>
                  </a:lnTo>
                  <a:lnTo>
                    <a:pt x="214249" y="212140"/>
                  </a:lnTo>
                  <a:close/>
                </a:path>
                <a:path w="1292225" h="213994">
                  <a:moveTo>
                    <a:pt x="414680" y="30645"/>
                  </a:moveTo>
                  <a:lnTo>
                    <a:pt x="381038" y="7823"/>
                  </a:lnTo>
                  <a:lnTo>
                    <a:pt x="337756" y="0"/>
                  </a:lnTo>
                  <a:lnTo>
                    <a:pt x="322491" y="876"/>
                  </a:lnTo>
                  <a:lnTo>
                    <a:pt x="281266" y="13830"/>
                  </a:lnTo>
                  <a:lnTo>
                    <a:pt x="249555" y="40576"/>
                  </a:lnTo>
                  <a:lnTo>
                    <a:pt x="231025" y="78105"/>
                  </a:lnTo>
                  <a:lnTo>
                    <a:pt x="227469" y="106984"/>
                  </a:lnTo>
                  <a:lnTo>
                    <a:pt x="228358" y="121793"/>
                  </a:lnTo>
                  <a:lnTo>
                    <a:pt x="241744" y="161823"/>
                  </a:lnTo>
                  <a:lnTo>
                    <a:pt x="269240" y="192557"/>
                  </a:lnTo>
                  <a:lnTo>
                    <a:pt x="307733" y="210502"/>
                  </a:lnTo>
                  <a:lnTo>
                    <a:pt x="337451" y="213956"/>
                  </a:lnTo>
                  <a:lnTo>
                    <a:pt x="348945" y="213461"/>
                  </a:lnTo>
                  <a:lnTo>
                    <a:pt x="390474" y="201574"/>
                  </a:lnTo>
                  <a:lnTo>
                    <a:pt x="414680" y="183007"/>
                  </a:lnTo>
                  <a:lnTo>
                    <a:pt x="400570" y="168884"/>
                  </a:lnTo>
                  <a:lnTo>
                    <a:pt x="387540" y="179933"/>
                  </a:lnTo>
                  <a:lnTo>
                    <a:pt x="372833" y="187807"/>
                  </a:lnTo>
                  <a:lnTo>
                    <a:pt x="356438" y="192544"/>
                  </a:lnTo>
                  <a:lnTo>
                    <a:pt x="338366" y="194119"/>
                  </a:lnTo>
                  <a:lnTo>
                    <a:pt x="326161" y="193408"/>
                  </a:lnTo>
                  <a:lnTo>
                    <a:pt x="283311" y="176479"/>
                  </a:lnTo>
                  <a:lnTo>
                    <a:pt x="255917" y="141249"/>
                  </a:lnTo>
                  <a:lnTo>
                    <a:pt x="249402" y="106984"/>
                  </a:lnTo>
                  <a:lnTo>
                    <a:pt x="250126" y="94970"/>
                  </a:lnTo>
                  <a:lnTo>
                    <a:pt x="267296" y="53111"/>
                  </a:lnTo>
                  <a:lnTo>
                    <a:pt x="303466" y="26276"/>
                  </a:lnTo>
                  <a:lnTo>
                    <a:pt x="338366" y="19837"/>
                  </a:lnTo>
                  <a:lnTo>
                    <a:pt x="356323" y="21399"/>
                  </a:lnTo>
                  <a:lnTo>
                    <a:pt x="372681" y="26085"/>
                  </a:lnTo>
                  <a:lnTo>
                    <a:pt x="387426" y="33870"/>
                  </a:lnTo>
                  <a:lnTo>
                    <a:pt x="400570" y="44780"/>
                  </a:lnTo>
                  <a:lnTo>
                    <a:pt x="414680" y="30645"/>
                  </a:lnTo>
                  <a:close/>
                </a:path>
                <a:path w="1292225" h="213994">
                  <a:moveTo>
                    <a:pt x="596493" y="1981"/>
                  </a:moveTo>
                  <a:lnTo>
                    <a:pt x="426415" y="1981"/>
                  </a:lnTo>
                  <a:lnTo>
                    <a:pt x="426415" y="21031"/>
                  </a:lnTo>
                  <a:lnTo>
                    <a:pt x="500316" y="21031"/>
                  </a:lnTo>
                  <a:lnTo>
                    <a:pt x="500316" y="211531"/>
                  </a:lnTo>
                  <a:lnTo>
                    <a:pt x="522566" y="211531"/>
                  </a:lnTo>
                  <a:lnTo>
                    <a:pt x="522566" y="21031"/>
                  </a:lnTo>
                  <a:lnTo>
                    <a:pt x="596493" y="21031"/>
                  </a:lnTo>
                  <a:lnTo>
                    <a:pt x="596493" y="1981"/>
                  </a:lnTo>
                  <a:close/>
                </a:path>
                <a:path w="1292225" h="213994">
                  <a:moveTo>
                    <a:pt x="654177" y="1790"/>
                  </a:moveTo>
                  <a:lnTo>
                    <a:pt x="631939" y="1790"/>
                  </a:lnTo>
                  <a:lnTo>
                    <a:pt x="631939" y="212140"/>
                  </a:lnTo>
                  <a:lnTo>
                    <a:pt x="654177" y="212140"/>
                  </a:lnTo>
                  <a:lnTo>
                    <a:pt x="654177" y="1790"/>
                  </a:lnTo>
                  <a:close/>
                </a:path>
                <a:path w="1292225" h="213994">
                  <a:moveTo>
                    <a:pt x="1217180" y="1803"/>
                  </a:moveTo>
                  <a:lnTo>
                    <a:pt x="1194943" y="1803"/>
                  </a:lnTo>
                  <a:lnTo>
                    <a:pt x="1194943" y="212140"/>
                  </a:lnTo>
                  <a:lnTo>
                    <a:pt x="1217180" y="212140"/>
                  </a:lnTo>
                  <a:lnTo>
                    <a:pt x="1217180" y="1803"/>
                  </a:lnTo>
                  <a:close/>
                </a:path>
                <a:path w="1292225" h="213994">
                  <a:moveTo>
                    <a:pt x="1291653" y="3606"/>
                  </a:moveTo>
                  <a:lnTo>
                    <a:pt x="1269403" y="3606"/>
                  </a:lnTo>
                  <a:lnTo>
                    <a:pt x="1269403" y="213956"/>
                  </a:lnTo>
                  <a:lnTo>
                    <a:pt x="1291653" y="213956"/>
                  </a:lnTo>
                  <a:lnTo>
                    <a:pt x="1291653" y="3606"/>
                  </a:lnTo>
                  <a:close/>
                </a:path>
              </a:pathLst>
            </a:custGeom>
            <a:solidFill>
              <a:srgbClr val="FDB7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05506" y="1218425"/>
              <a:ext cx="412889" cy="21035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651864" y="807567"/>
              <a:ext cx="1979930" cy="552450"/>
            </a:xfrm>
            <a:custGeom>
              <a:avLst/>
              <a:gdLst/>
              <a:ahLst/>
              <a:cxnLst/>
              <a:rect l="l" t="t" r="r" b="b"/>
              <a:pathLst>
                <a:path w="1979929" h="552450">
                  <a:moveTo>
                    <a:pt x="1979764" y="0"/>
                  </a:moveTo>
                  <a:lnTo>
                    <a:pt x="0" y="0"/>
                  </a:lnTo>
                  <a:lnTo>
                    <a:pt x="0" y="35560"/>
                  </a:lnTo>
                  <a:lnTo>
                    <a:pt x="0" y="516890"/>
                  </a:lnTo>
                  <a:lnTo>
                    <a:pt x="0" y="552450"/>
                  </a:lnTo>
                  <a:lnTo>
                    <a:pt x="295719" y="552450"/>
                  </a:lnTo>
                  <a:lnTo>
                    <a:pt x="295719" y="516890"/>
                  </a:lnTo>
                  <a:lnTo>
                    <a:pt x="35356" y="516890"/>
                  </a:lnTo>
                  <a:lnTo>
                    <a:pt x="35356" y="35560"/>
                  </a:lnTo>
                  <a:lnTo>
                    <a:pt x="1944420" y="35560"/>
                  </a:lnTo>
                  <a:lnTo>
                    <a:pt x="1944420" y="516890"/>
                  </a:lnTo>
                  <a:lnTo>
                    <a:pt x="1730832" y="516890"/>
                  </a:lnTo>
                  <a:lnTo>
                    <a:pt x="1730832" y="552450"/>
                  </a:lnTo>
                  <a:lnTo>
                    <a:pt x="1979764" y="552450"/>
                  </a:lnTo>
                  <a:lnTo>
                    <a:pt x="1979764" y="516890"/>
                  </a:lnTo>
                  <a:lnTo>
                    <a:pt x="1979764" y="35560"/>
                  </a:lnTo>
                  <a:lnTo>
                    <a:pt x="1979764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998840" y="3721479"/>
            <a:ext cx="6560184" cy="902969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2">
              <a:spcBef>
                <a:spcPts val="105"/>
              </a:spcBef>
            </a:pPr>
            <a:r>
              <a:rPr sz="5700" b="1" spc="-365" dirty="0">
                <a:solidFill>
                  <a:srgbClr val="FFFFFF"/>
                </a:solidFill>
                <a:latin typeface="Verdana"/>
                <a:cs typeface="Verdana"/>
              </a:rPr>
              <a:t>$</a:t>
            </a:r>
            <a:r>
              <a:rPr sz="5700" b="1" spc="-3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5700" b="1" spc="-370" dirty="0">
                <a:solidFill>
                  <a:srgbClr val="FFFFFF"/>
                </a:solidFill>
                <a:latin typeface="Verdana"/>
                <a:cs typeface="Verdana"/>
              </a:rPr>
              <a:t>13.460.000.000</a:t>
            </a:r>
            <a:endParaRPr sz="57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51999" y="4791862"/>
            <a:ext cx="4483100" cy="584200"/>
          </a:xfrm>
          <a:prstGeom prst="rect">
            <a:avLst/>
          </a:prstGeom>
        </p:spPr>
        <p:txBody>
          <a:bodyPr vert="horz" wrap="square" lIns="0" tIns="63472" rIns="0" bIns="0" rtlCol="0">
            <a:spAutoFit/>
          </a:bodyPr>
          <a:lstStyle/>
          <a:p>
            <a:pPr marL="739462" marR="5076" indent="-727402">
              <a:lnSpc>
                <a:spcPts val="2000"/>
              </a:lnSpc>
              <a:spcBef>
                <a:spcPts val="500"/>
              </a:spcBef>
            </a:pPr>
            <a:r>
              <a:rPr sz="2000" spc="-45" dirty="0">
                <a:solidFill>
                  <a:srgbClr val="231F20"/>
                </a:solidFill>
                <a:latin typeface="Verdana"/>
                <a:cs typeface="Verdana"/>
              </a:rPr>
              <a:t>Inversion</a:t>
            </a:r>
            <a:r>
              <a:rPr sz="2000" spc="-2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231F20"/>
                </a:solidFill>
                <a:latin typeface="Verdana"/>
                <a:cs typeface="Verdana"/>
              </a:rPr>
              <a:t>del</a:t>
            </a:r>
            <a:r>
              <a:rPr sz="2000" spc="-2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000" spc="15" dirty="0">
                <a:solidFill>
                  <a:srgbClr val="231F20"/>
                </a:solidFill>
                <a:latin typeface="Verdana"/>
                <a:cs typeface="Verdana"/>
              </a:rPr>
              <a:t>Estado</a:t>
            </a:r>
            <a:r>
              <a:rPr sz="2000" spc="-19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231F20"/>
                </a:solidFill>
                <a:latin typeface="Verdana"/>
                <a:cs typeface="Verdana"/>
              </a:rPr>
              <a:t>provincial</a:t>
            </a:r>
            <a:r>
              <a:rPr sz="2000" spc="-2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231F20"/>
                </a:solidFill>
                <a:latin typeface="Verdana"/>
                <a:cs typeface="Verdana"/>
              </a:rPr>
              <a:t>para  </a:t>
            </a:r>
            <a:r>
              <a:rPr sz="2000" spc="-15" dirty="0">
                <a:solidFill>
                  <a:srgbClr val="231F20"/>
                </a:solidFill>
                <a:latin typeface="Verdana"/>
                <a:cs typeface="Verdana"/>
              </a:rPr>
              <a:t>el desarrollo</a:t>
            </a:r>
            <a:r>
              <a:rPr sz="2000" spc="-38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Verdana"/>
                <a:cs typeface="Verdana"/>
              </a:rPr>
              <a:t>económico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481184" y="5330837"/>
            <a:ext cx="774700" cy="774700"/>
            <a:chOff x="9481184" y="5330837"/>
            <a:chExt cx="774700" cy="774700"/>
          </a:xfrm>
        </p:grpSpPr>
        <p:sp>
          <p:nvSpPr>
            <p:cNvPr id="24" name="object 24"/>
            <p:cNvSpPr/>
            <p:nvPr/>
          </p:nvSpPr>
          <p:spPr>
            <a:xfrm>
              <a:off x="9481184" y="5330837"/>
              <a:ext cx="774700" cy="774700"/>
            </a:xfrm>
            <a:custGeom>
              <a:avLst/>
              <a:gdLst/>
              <a:ahLst/>
              <a:cxnLst/>
              <a:rect l="l" t="t" r="r" b="b"/>
              <a:pathLst>
                <a:path w="774700" h="774700">
                  <a:moveTo>
                    <a:pt x="387083" y="0"/>
                  </a:moveTo>
                  <a:lnTo>
                    <a:pt x="338536" y="3016"/>
                  </a:lnTo>
                  <a:lnTo>
                    <a:pt x="291786" y="11824"/>
                  </a:lnTo>
                  <a:lnTo>
                    <a:pt x="247196" y="26059"/>
                  </a:lnTo>
                  <a:lnTo>
                    <a:pt x="205130" y="45360"/>
                  </a:lnTo>
                  <a:lnTo>
                    <a:pt x="165951" y="69363"/>
                  </a:lnTo>
                  <a:lnTo>
                    <a:pt x="130021" y="97704"/>
                  </a:lnTo>
                  <a:lnTo>
                    <a:pt x="97704" y="130021"/>
                  </a:lnTo>
                  <a:lnTo>
                    <a:pt x="69363" y="165951"/>
                  </a:lnTo>
                  <a:lnTo>
                    <a:pt x="45360" y="205130"/>
                  </a:lnTo>
                  <a:lnTo>
                    <a:pt x="26059" y="247196"/>
                  </a:lnTo>
                  <a:lnTo>
                    <a:pt x="11824" y="291786"/>
                  </a:lnTo>
                  <a:lnTo>
                    <a:pt x="3016" y="338536"/>
                  </a:lnTo>
                  <a:lnTo>
                    <a:pt x="0" y="387083"/>
                  </a:lnTo>
                  <a:lnTo>
                    <a:pt x="3016" y="435630"/>
                  </a:lnTo>
                  <a:lnTo>
                    <a:pt x="11824" y="482381"/>
                  </a:lnTo>
                  <a:lnTo>
                    <a:pt x="26059" y="526971"/>
                  </a:lnTo>
                  <a:lnTo>
                    <a:pt x="45360" y="569038"/>
                  </a:lnTo>
                  <a:lnTo>
                    <a:pt x="69363" y="608219"/>
                  </a:lnTo>
                  <a:lnTo>
                    <a:pt x="97704" y="644150"/>
                  </a:lnTo>
                  <a:lnTo>
                    <a:pt x="130021" y="676469"/>
                  </a:lnTo>
                  <a:lnTo>
                    <a:pt x="165951" y="704811"/>
                  </a:lnTo>
                  <a:lnTo>
                    <a:pt x="205130" y="728815"/>
                  </a:lnTo>
                  <a:lnTo>
                    <a:pt x="247196" y="748117"/>
                  </a:lnTo>
                  <a:lnTo>
                    <a:pt x="291786" y="762354"/>
                  </a:lnTo>
                  <a:lnTo>
                    <a:pt x="338536" y="771162"/>
                  </a:lnTo>
                  <a:lnTo>
                    <a:pt x="387083" y="774179"/>
                  </a:lnTo>
                  <a:lnTo>
                    <a:pt x="435633" y="771162"/>
                  </a:lnTo>
                  <a:lnTo>
                    <a:pt x="482386" y="762354"/>
                  </a:lnTo>
                  <a:lnTo>
                    <a:pt x="526978" y="748117"/>
                  </a:lnTo>
                  <a:lnTo>
                    <a:pt x="569047" y="728815"/>
                  </a:lnTo>
                  <a:lnTo>
                    <a:pt x="608229" y="704811"/>
                  </a:lnTo>
                  <a:lnTo>
                    <a:pt x="644161" y="676469"/>
                  </a:lnTo>
                  <a:lnTo>
                    <a:pt x="676480" y="644150"/>
                  </a:lnTo>
                  <a:lnTo>
                    <a:pt x="704823" y="608219"/>
                  </a:lnTo>
                  <a:lnTo>
                    <a:pt x="728828" y="569038"/>
                  </a:lnTo>
                  <a:lnTo>
                    <a:pt x="748130" y="526971"/>
                  </a:lnTo>
                  <a:lnTo>
                    <a:pt x="762366" y="482381"/>
                  </a:lnTo>
                  <a:lnTo>
                    <a:pt x="771175" y="435630"/>
                  </a:lnTo>
                  <a:lnTo>
                    <a:pt x="774192" y="387083"/>
                  </a:lnTo>
                  <a:lnTo>
                    <a:pt x="771175" y="338536"/>
                  </a:lnTo>
                  <a:lnTo>
                    <a:pt x="762366" y="291786"/>
                  </a:lnTo>
                  <a:lnTo>
                    <a:pt x="748130" y="247196"/>
                  </a:lnTo>
                  <a:lnTo>
                    <a:pt x="728828" y="205130"/>
                  </a:lnTo>
                  <a:lnTo>
                    <a:pt x="704823" y="165951"/>
                  </a:lnTo>
                  <a:lnTo>
                    <a:pt x="676480" y="130021"/>
                  </a:lnTo>
                  <a:lnTo>
                    <a:pt x="644161" y="97704"/>
                  </a:lnTo>
                  <a:lnTo>
                    <a:pt x="608229" y="69363"/>
                  </a:lnTo>
                  <a:lnTo>
                    <a:pt x="569047" y="45360"/>
                  </a:lnTo>
                  <a:lnTo>
                    <a:pt x="526978" y="26059"/>
                  </a:lnTo>
                  <a:lnTo>
                    <a:pt x="482386" y="11824"/>
                  </a:lnTo>
                  <a:lnTo>
                    <a:pt x="435633" y="3016"/>
                  </a:lnTo>
                  <a:lnTo>
                    <a:pt x="387083" y="0"/>
                  </a:lnTo>
                  <a:close/>
                </a:path>
              </a:pathLst>
            </a:custGeom>
            <a:solidFill>
              <a:srgbClr val="F15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700628" y="5550281"/>
              <a:ext cx="338455" cy="335280"/>
            </a:xfrm>
            <a:custGeom>
              <a:avLst/>
              <a:gdLst/>
              <a:ahLst/>
              <a:cxnLst/>
              <a:rect l="l" t="t" r="r" b="b"/>
              <a:pathLst>
                <a:path w="338454" h="335279">
                  <a:moveTo>
                    <a:pt x="296164" y="84074"/>
                  </a:moveTo>
                  <a:lnTo>
                    <a:pt x="299720" y="80518"/>
                  </a:lnTo>
                  <a:lnTo>
                    <a:pt x="303911" y="78498"/>
                  </a:lnTo>
                  <a:lnTo>
                    <a:pt x="308483" y="76962"/>
                  </a:lnTo>
                  <a:lnTo>
                    <a:pt x="312674" y="75946"/>
                  </a:lnTo>
                  <a:lnTo>
                    <a:pt x="317246" y="74930"/>
                  </a:lnTo>
                  <a:lnTo>
                    <a:pt x="321830" y="72898"/>
                  </a:lnTo>
                  <a:lnTo>
                    <a:pt x="338328" y="47371"/>
                  </a:lnTo>
                  <a:lnTo>
                    <a:pt x="337820" y="42799"/>
                  </a:lnTo>
                  <a:lnTo>
                    <a:pt x="316230" y="9156"/>
                  </a:lnTo>
                  <a:lnTo>
                    <a:pt x="312039" y="6604"/>
                  </a:lnTo>
                  <a:lnTo>
                    <a:pt x="307975" y="4064"/>
                  </a:lnTo>
                  <a:lnTo>
                    <a:pt x="303911" y="2540"/>
                  </a:lnTo>
                  <a:lnTo>
                    <a:pt x="299212" y="1016"/>
                  </a:lnTo>
                  <a:lnTo>
                    <a:pt x="295148" y="508"/>
                  </a:lnTo>
                  <a:lnTo>
                    <a:pt x="290449" y="0"/>
                  </a:lnTo>
                  <a:lnTo>
                    <a:pt x="284861" y="508"/>
                  </a:lnTo>
                  <a:lnTo>
                    <a:pt x="262255" y="25031"/>
                  </a:lnTo>
                  <a:lnTo>
                    <a:pt x="260731" y="29591"/>
                  </a:lnTo>
                  <a:lnTo>
                    <a:pt x="233934" y="53975"/>
                  </a:lnTo>
                  <a:lnTo>
                    <a:pt x="229870" y="53975"/>
                  </a:lnTo>
                  <a:lnTo>
                    <a:pt x="204089" y="29591"/>
                  </a:lnTo>
                  <a:lnTo>
                    <a:pt x="194830" y="18415"/>
                  </a:lnTo>
                  <a:lnTo>
                    <a:pt x="169164" y="0"/>
                  </a:lnTo>
                  <a:lnTo>
                    <a:pt x="167132" y="508"/>
                  </a:lnTo>
                  <a:lnTo>
                    <a:pt x="164084" y="2032"/>
                  </a:lnTo>
                  <a:lnTo>
                    <a:pt x="154305" y="7620"/>
                  </a:lnTo>
                  <a:lnTo>
                    <a:pt x="148590" y="11176"/>
                  </a:lnTo>
                  <a:lnTo>
                    <a:pt x="142367" y="15875"/>
                  </a:lnTo>
                  <a:lnTo>
                    <a:pt x="135763" y="20447"/>
                  </a:lnTo>
                  <a:lnTo>
                    <a:pt x="112141" y="50431"/>
                  </a:lnTo>
                  <a:lnTo>
                    <a:pt x="111125" y="53467"/>
                  </a:lnTo>
                  <a:lnTo>
                    <a:pt x="110490" y="56515"/>
                  </a:lnTo>
                  <a:lnTo>
                    <a:pt x="110490" y="59563"/>
                  </a:lnTo>
                  <a:lnTo>
                    <a:pt x="126492" y="80518"/>
                  </a:lnTo>
                  <a:lnTo>
                    <a:pt x="130556" y="82550"/>
                  </a:lnTo>
                  <a:lnTo>
                    <a:pt x="160413" y="112141"/>
                  </a:lnTo>
                  <a:lnTo>
                    <a:pt x="159905" y="116205"/>
                  </a:lnTo>
                  <a:lnTo>
                    <a:pt x="159385" y="120789"/>
                  </a:lnTo>
                  <a:lnTo>
                    <a:pt x="157861" y="124841"/>
                  </a:lnTo>
                  <a:lnTo>
                    <a:pt x="156337" y="128905"/>
                  </a:lnTo>
                  <a:lnTo>
                    <a:pt x="154305" y="132981"/>
                  </a:lnTo>
                  <a:lnTo>
                    <a:pt x="151638" y="137033"/>
                  </a:lnTo>
                  <a:lnTo>
                    <a:pt x="148590" y="140589"/>
                  </a:lnTo>
                  <a:lnTo>
                    <a:pt x="145542" y="144145"/>
                  </a:lnTo>
                  <a:lnTo>
                    <a:pt x="141859" y="147193"/>
                  </a:lnTo>
                  <a:lnTo>
                    <a:pt x="138303" y="150368"/>
                  </a:lnTo>
                  <a:lnTo>
                    <a:pt x="134747" y="152400"/>
                  </a:lnTo>
                  <a:lnTo>
                    <a:pt x="130556" y="154940"/>
                  </a:lnTo>
                  <a:lnTo>
                    <a:pt x="126492" y="156464"/>
                  </a:lnTo>
                  <a:lnTo>
                    <a:pt x="121920" y="157988"/>
                  </a:lnTo>
                  <a:lnTo>
                    <a:pt x="117221" y="158496"/>
                  </a:lnTo>
                  <a:lnTo>
                    <a:pt x="113157" y="159004"/>
                  </a:lnTo>
                  <a:lnTo>
                    <a:pt x="83820" y="133489"/>
                  </a:lnTo>
                  <a:lnTo>
                    <a:pt x="82804" y="129413"/>
                  </a:lnTo>
                  <a:lnTo>
                    <a:pt x="81280" y="125349"/>
                  </a:lnTo>
                  <a:lnTo>
                    <a:pt x="60198" y="109601"/>
                  </a:lnTo>
                  <a:lnTo>
                    <a:pt x="57023" y="109601"/>
                  </a:lnTo>
                  <a:lnTo>
                    <a:pt x="53975" y="110109"/>
                  </a:lnTo>
                  <a:lnTo>
                    <a:pt x="50927" y="111125"/>
                  </a:lnTo>
                  <a:lnTo>
                    <a:pt x="47371" y="112141"/>
                  </a:lnTo>
                  <a:lnTo>
                    <a:pt x="16002" y="141097"/>
                  </a:lnTo>
                  <a:lnTo>
                    <a:pt x="11303" y="147193"/>
                  </a:lnTo>
                  <a:lnTo>
                    <a:pt x="7747" y="152908"/>
                  </a:lnTo>
                  <a:lnTo>
                    <a:pt x="2032" y="162572"/>
                  </a:lnTo>
                  <a:lnTo>
                    <a:pt x="508" y="165608"/>
                  </a:lnTo>
                  <a:lnTo>
                    <a:pt x="0" y="167640"/>
                  </a:lnTo>
                  <a:lnTo>
                    <a:pt x="508" y="171704"/>
                  </a:lnTo>
                  <a:lnTo>
                    <a:pt x="29845" y="202323"/>
                  </a:lnTo>
                  <a:lnTo>
                    <a:pt x="40132" y="209931"/>
                  </a:lnTo>
                  <a:lnTo>
                    <a:pt x="44196" y="213487"/>
                  </a:lnTo>
                  <a:lnTo>
                    <a:pt x="48387" y="217043"/>
                  </a:lnTo>
                  <a:lnTo>
                    <a:pt x="50927" y="220599"/>
                  </a:lnTo>
                  <a:lnTo>
                    <a:pt x="53467" y="224155"/>
                  </a:lnTo>
                  <a:lnTo>
                    <a:pt x="54483" y="227723"/>
                  </a:lnTo>
                  <a:lnTo>
                    <a:pt x="54483" y="231775"/>
                  </a:lnTo>
                  <a:lnTo>
                    <a:pt x="53467" y="235966"/>
                  </a:lnTo>
                  <a:lnTo>
                    <a:pt x="51435" y="240538"/>
                  </a:lnTo>
                  <a:lnTo>
                    <a:pt x="47879" y="245618"/>
                  </a:lnTo>
                  <a:lnTo>
                    <a:pt x="42164" y="251206"/>
                  </a:lnTo>
                  <a:lnTo>
                    <a:pt x="38608" y="254762"/>
                  </a:lnTo>
                  <a:lnTo>
                    <a:pt x="34417" y="256806"/>
                  </a:lnTo>
                  <a:lnTo>
                    <a:pt x="29845" y="258318"/>
                  </a:lnTo>
                  <a:lnTo>
                    <a:pt x="25781" y="259334"/>
                  </a:lnTo>
                  <a:lnTo>
                    <a:pt x="21082" y="260350"/>
                  </a:lnTo>
                  <a:lnTo>
                    <a:pt x="16510" y="262382"/>
                  </a:lnTo>
                  <a:lnTo>
                    <a:pt x="0" y="287909"/>
                  </a:lnTo>
                  <a:lnTo>
                    <a:pt x="508" y="292481"/>
                  </a:lnTo>
                  <a:lnTo>
                    <a:pt x="1016" y="297065"/>
                  </a:lnTo>
                  <a:lnTo>
                    <a:pt x="26289" y="328676"/>
                  </a:lnTo>
                  <a:lnTo>
                    <a:pt x="30353" y="331216"/>
                  </a:lnTo>
                  <a:lnTo>
                    <a:pt x="34417" y="332740"/>
                  </a:lnTo>
                  <a:lnTo>
                    <a:pt x="39116" y="334264"/>
                  </a:lnTo>
                  <a:lnTo>
                    <a:pt x="43180" y="334772"/>
                  </a:lnTo>
                  <a:lnTo>
                    <a:pt x="47879" y="335280"/>
                  </a:lnTo>
                  <a:lnTo>
                    <a:pt x="53467" y="334772"/>
                  </a:lnTo>
                  <a:lnTo>
                    <a:pt x="76073" y="310273"/>
                  </a:lnTo>
                  <a:lnTo>
                    <a:pt x="77724" y="305689"/>
                  </a:lnTo>
                  <a:lnTo>
                    <a:pt x="104394" y="281305"/>
                  </a:lnTo>
                  <a:lnTo>
                    <a:pt x="108458" y="281305"/>
                  </a:lnTo>
                  <a:lnTo>
                    <a:pt x="112141" y="282321"/>
                  </a:lnTo>
                  <a:lnTo>
                    <a:pt x="115697" y="284873"/>
                  </a:lnTo>
                  <a:lnTo>
                    <a:pt x="119253" y="287401"/>
                  </a:lnTo>
                  <a:lnTo>
                    <a:pt x="122936" y="291465"/>
                  </a:lnTo>
                  <a:lnTo>
                    <a:pt x="126492" y="295529"/>
                  </a:lnTo>
                  <a:lnTo>
                    <a:pt x="134239" y="305689"/>
                  </a:lnTo>
                  <a:lnTo>
                    <a:pt x="143510" y="316992"/>
                  </a:lnTo>
                  <a:lnTo>
                    <a:pt x="169164" y="335280"/>
                  </a:lnTo>
                  <a:lnTo>
                    <a:pt x="171196" y="334772"/>
                  </a:lnTo>
                  <a:lnTo>
                    <a:pt x="174244" y="333248"/>
                  </a:lnTo>
                  <a:lnTo>
                    <a:pt x="184023" y="327672"/>
                  </a:lnTo>
                  <a:lnTo>
                    <a:pt x="189738" y="324104"/>
                  </a:lnTo>
                  <a:lnTo>
                    <a:pt x="195961" y="319405"/>
                  </a:lnTo>
                  <a:lnTo>
                    <a:pt x="202565" y="314833"/>
                  </a:lnTo>
                  <a:lnTo>
                    <a:pt x="226187" y="284873"/>
                  </a:lnTo>
                  <a:lnTo>
                    <a:pt x="227330" y="281813"/>
                  </a:lnTo>
                  <a:lnTo>
                    <a:pt x="227838" y="278765"/>
                  </a:lnTo>
                  <a:lnTo>
                    <a:pt x="227838" y="275717"/>
                  </a:lnTo>
                  <a:lnTo>
                    <a:pt x="198513" y="250698"/>
                  </a:lnTo>
                  <a:lnTo>
                    <a:pt x="193802" y="248666"/>
                  </a:lnTo>
                  <a:lnTo>
                    <a:pt x="177927" y="223139"/>
                  </a:lnTo>
                  <a:lnTo>
                    <a:pt x="178435" y="219075"/>
                  </a:lnTo>
                  <a:lnTo>
                    <a:pt x="178955" y="214515"/>
                  </a:lnTo>
                  <a:lnTo>
                    <a:pt x="203581" y="182880"/>
                  </a:lnTo>
                  <a:lnTo>
                    <a:pt x="221107" y="176784"/>
                  </a:lnTo>
                  <a:lnTo>
                    <a:pt x="225171" y="176276"/>
                  </a:lnTo>
                  <a:lnTo>
                    <a:pt x="254508" y="201815"/>
                  </a:lnTo>
                  <a:lnTo>
                    <a:pt x="255524" y="205867"/>
                  </a:lnTo>
                  <a:lnTo>
                    <a:pt x="257048" y="209931"/>
                  </a:lnTo>
                  <a:lnTo>
                    <a:pt x="278130" y="225679"/>
                  </a:lnTo>
                  <a:lnTo>
                    <a:pt x="281305" y="225679"/>
                  </a:lnTo>
                  <a:lnTo>
                    <a:pt x="284353" y="225171"/>
                  </a:lnTo>
                  <a:lnTo>
                    <a:pt x="287413" y="224155"/>
                  </a:lnTo>
                  <a:lnTo>
                    <a:pt x="291084" y="223139"/>
                  </a:lnTo>
                  <a:lnTo>
                    <a:pt x="322338" y="194183"/>
                  </a:lnTo>
                  <a:lnTo>
                    <a:pt x="327025" y="188087"/>
                  </a:lnTo>
                  <a:lnTo>
                    <a:pt x="330581" y="182372"/>
                  </a:lnTo>
                  <a:lnTo>
                    <a:pt x="336296" y="172720"/>
                  </a:lnTo>
                  <a:lnTo>
                    <a:pt x="337820" y="169672"/>
                  </a:lnTo>
                  <a:lnTo>
                    <a:pt x="338328" y="167640"/>
                  </a:lnTo>
                  <a:lnTo>
                    <a:pt x="337820" y="163576"/>
                  </a:lnTo>
                  <a:lnTo>
                    <a:pt x="308483" y="132981"/>
                  </a:lnTo>
                  <a:lnTo>
                    <a:pt x="298196" y="125349"/>
                  </a:lnTo>
                  <a:lnTo>
                    <a:pt x="294132" y="121793"/>
                  </a:lnTo>
                  <a:lnTo>
                    <a:pt x="289941" y="118237"/>
                  </a:lnTo>
                  <a:lnTo>
                    <a:pt x="287413" y="114681"/>
                  </a:lnTo>
                  <a:lnTo>
                    <a:pt x="284861" y="111125"/>
                  </a:lnTo>
                  <a:lnTo>
                    <a:pt x="283845" y="107581"/>
                  </a:lnTo>
                  <a:lnTo>
                    <a:pt x="283845" y="103505"/>
                  </a:lnTo>
                  <a:lnTo>
                    <a:pt x="284861" y="99314"/>
                  </a:lnTo>
                  <a:lnTo>
                    <a:pt x="286905" y="94742"/>
                  </a:lnTo>
                  <a:lnTo>
                    <a:pt x="290449" y="89662"/>
                  </a:lnTo>
                  <a:lnTo>
                    <a:pt x="296164" y="84074"/>
                  </a:lnTo>
                  <a:close/>
                </a:path>
              </a:pathLst>
            </a:custGeom>
            <a:ln w="12192">
              <a:solidFill>
                <a:srgbClr val="FCB1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822817" y="6220862"/>
            <a:ext cx="1097280" cy="1368425"/>
            <a:chOff x="8822817" y="6220858"/>
            <a:chExt cx="1097280" cy="1368425"/>
          </a:xfrm>
        </p:grpSpPr>
        <p:sp>
          <p:nvSpPr>
            <p:cNvPr id="27" name="object 27"/>
            <p:cNvSpPr/>
            <p:nvPr/>
          </p:nvSpPr>
          <p:spPr>
            <a:xfrm>
              <a:off x="8822817" y="6516503"/>
              <a:ext cx="1097280" cy="1073150"/>
            </a:xfrm>
            <a:custGeom>
              <a:avLst/>
              <a:gdLst/>
              <a:ahLst/>
              <a:cxnLst/>
              <a:rect l="l" t="t" r="r" b="b"/>
              <a:pathLst>
                <a:path w="1097279" h="1073150">
                  <a:moveTo>
                    <a:pt x="548627" y="0"/>
                  </a:moveTo>
                  <a:lnTo>
                    <a:pt x="501288" y="2013"/>
                  </a:lnTo>
                  <a:lnTo>
                    <a:pt x="455067" y="7945"/>
                  </a:lnTo>
                  <a:lnTo>
                    <a:pt x="410129" y="17629"/>
                  </a:lnTo>
                  <a:lnTo>
                    <a:pt x="366640" y="30902"/>
                  </a:lnTo>
                  <a:lnTo>
                    <a:pt x="324763" y="47598"/>
                  </a:lnTo>
                  <a:lnTo>
                    <a:pt x="284663" y="67554"/>
                  </a:lnTo>
                  <a:lnTo>
                    <a:pt x="246504" y="90604"/>
                  </a:lnTo>
                  <a:lnTo>
                    <a:pt x="210453" y="116583"/>
                  </a:lnTo>
                  <a:lnTo>
                    <a:pt x="176672" y="145328"/>
                  </a:lnTo>
                  <a:lnTo>
                    <a:pt x="145327" y="176674"/>
                  </a:lnTo>
                  <a:lnTo>
                    <a:pt x="116582" y="210455"/>
                  </a:lnTo>
                  <a:lnTo>
                    <a:pt x="90603" y="246508"/>
                  </a:lnTo>
                  <a:lnTo>
                    <a:pt x="67553" y="284667"/>
                  </a:lnTo>
                  <a:lnTo>
                    <a:pt x="47598" y="324768"/>
                  </a:lnTo>
                  <a:lnTo>
                    <a:pt x="30902" y="366646"/>
                  </a:lnTo>
                  <a:lnTo>
                    <a:pt x="17629" y="410137"/>
                  </a:lnTo>
                  <a:lnTo>
                    <a:pt x="7945" y="455076"/>
                  </a:lnTo>
                  <a:lnTo>
                    <a:pt x="2013" y="501298"/>
                  </a:lnTo>
                  <a:lnTo>
                    <a:pt x="0" y="548640"/>
                  </a:lnTo>
                  <a:lnTo>
                    <a:pt x="2013" y="595979"/>
                  </a:lnTo>
                  <a:lnTo>
                    <a:pt x="7945" y="642200"/>
                  </a:lnTo>
                  <a:lnTo>
                    <a:pt x="17629" y="687138"/>
                  </a:lnTo>
                  <a:lnTo>
                    <a:pt x="30902" y="730628"/>
                  </a:lnTo>
                  <a:lnTo>
                    <a:pt x="47598" y="772506"/>
                  </a:lnTo>
                  <a:lnTo>
                    <a:pt x="67553" y="812607"/>
                  </a:lnTo>
                  <a:lnTo>
                    <a:pt x="90603" y="850766"/>
                  </a:lnTo>
                  <a:lnTo>
                    <a:pt x="116582" y="886819"/>
                  </a:lnTo>
                  <a:lnTo>
                    <a:pt x="145327" y="920600"/>
                  </a:lnTo>
                  <a:lnTo>
                    <a:pt x="176672" y="951946"/>
                  </a:lnTo>
                  <a:lnTo>
                    <a:pt x="210453" y="980692"/>
                  </a:lnTo>
                  <a:lnTo>
                    <a:pt x="246504" y="1006672"/>
                  </a:lnTo>
                  <a:lnTo>
                    <a:pt x="284663" y="1029723"/>
                  </a:lnTo>
                  <a:lnTo>
                    <a:pt x="324763" y="1049679"/>
                  </a:lnTo>
                  <a:lnTo>
                    <a:pt x="366640" y="1066376"/>
                  </a:lnTo>
                  <a:lnTo>
                    <a:pt x="387606" y="1072775"/>
                  </a:lnTo>
                  <a:lnTo>
                    <a:pt x="709659" y="1072775"/>
                  </a:lnTo>
                  <a:lnTo>
                    <a:pt x="772504" y="1049679"/>
                  </a:lnTo>
                  <a:lnTo>
                    <a:pt x="812605" y="1029723"/>
                  </a:lnTo>
                  <a:lnTo>
                    <a:pt x="850764" y="1006672"/>
                  </a:lnTo>
                  <a:lnTo>
                    <a:pt x="886817" y="980692"/>
                  </a:lnTo>
                  <a:lnTo>
                    <a:pt x="920598" y="951946"/>
                  </a:lnTo>
                  <a:lnTo>
                    <a:pt x="951942" y="920600"/>
                  </a:lnTo>
                  <a:lnTo>
                    <a:pt x="980687" y="886819"/>
                  </a:lnTo>
                  <a:lnTo>
                    <a:pt x="1006666" y="850766"/>
                  </a:lnTo>
                  <a:lnTo>
                    <a:pt x="1029715" y="812607"/>
                  </a:lnTo>
                  <a:lnTo>
                    <a:pt x="1049670" y="772506"/>
                  </a:lnTo>
                  <a:lnTo>
                    <a:pt x="1066366" y="730628"/>
                  </a:lnTo>
                  <a:lnTo>
                    <a:pt x="1079638" y="687138"/>
                  </a:lnTo>
                  <a:lnTo>
                    <a:pt x="1089322" y="642200"/>
                  </a:lnTo>
                  <a:lnTo>
                    <a:pt x="1095253" y="595979"/>
                  </a:lnTo>
                  <a:lnTo>
                    <a:pt x="1097267" y="548640"/>
                  </a:lnTo>
                  <a:lnTo>
                    <a:pt x="1095253" y="501298"/>
                  </a:lnTo>
                  <a:lnTo>
                    <a:pt x="1089322" y="455076"/>
                  </a:lnTo>
                  <a:lnTo>
                    <a:pt x="1079638" y="410137"/>
                  </a:lnTo>
                  <a:lnTo>
                    <a:pt x="1066366" y="366646"/>
                  </a:lnTo>
                  <a:lnTo>
                    <a:pt x="1049670" y="324768"/>
                  </a:lnTo>
                  <a:lnTo>
                    <a:pt x="1029715" y="284667"/>
                  </a:lnTo>
                  <a:lnTo>
                    <a:pt x="1006666" y="246508"/>
                  </a:lnTo>
                  <a:lnTo>
                    <a:pt x="980687" y="210455"/>
                  </a:lnTo>
                  <a:lnTo>
                    <a:pt x="951942" y="176674"/>
                  </a:lnTo>
                  <a:lnTo>
                    <a:pt x="920598" y="145328"/>
                  </a:lnTo>
                  <a:lnTo>
                    <a:pt x="886817" y="116583"/>
                  </a:lnTo>
                  <a:lnTo>
                    <a:pt x="850764" y="90604"/>
                  </a:lnTo>
                  <a:lnTo>
                    <a:pt x="812605" y="67554"/>
                  </a:lnTo>
                  <a:lnTo>
                    <a:pt x="772504" y="47598"/>
                  </a:lnTo>
                  <a:lnTo>
                    <a:pt x="730625" y="30902"/>
                  </a:lnTo>
                  <a:lnTo>
                    <a:pt x="687134" y="17629"/>
                  </a:lnTo>
                  <a:lnTo>
                    <a:pt x="642193" y="7945"/>
                  </a:lnTo>
                  <a:lnTo>
                    <a:pt x="595970" y="2013"/>
                  </a:lnTo>
                  <a:lnTo>
                    <a:pt x="548627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069692" y="6324477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79" h="411479">
                  <a:moveTo>
                    <a:pt x="205740" y="0"/>
                  </a:moveTo>
                  <a:lnTo>
                    <a:pt x="158553" y="5431"/>
                  </a:lnTo>
                  <a:lnTo>
                    <a:pt x="115244" y="20905"/>
                  </a:lnTo>
                  <a:lnTo>
                    <a:pt x="77044" y="45186"/>
                  </a:lnTo>
                  <a:lnTo>
                    <a:pt x="45186" y="77044"/>
                  </a:lnTo>
                  <a:lnTo>
                    <a:pt x="20905" y="115244"/>
                  </a:lnTo>
                  <a:lnTo>
                    <a:pt x="5431" y="158553"/>
                  </a:lnTo>
                  <a:lnTo>
                    <a:pt x="0" y="205739"/>
                  </a:lnTo>
                  <a:lnTo>
                    <a:pt x="5431" y="252926"/>
                  </a:lnTo>
                  <a:lnTo>
                    <a:pt x="20905" y="296235"/>
                  </a:lnTo>
                  <a:lnTo>
                    <a:pt x="45186" y="334435"/>
                  </a:lnTo>
                  <a:lnTo>
                    <a:pt x="77044" y="366293"/>
                  </a:lnTo>
                  <a:lnTo>
                    <a:pt x="115244" y="390574"/>
                  </a:lnTo>
                  <a:lnTo>
                    <a:pt x="158553" y="406048"/>
                  </a:lnTo>
                  <a:lnTo>
                    <a:pt x="205740" y="411479"/>
                  </a:lnTo>
                  <a:lnTo>
                    <a:pt x="252926" y="406048"/>
                  </a:lnTo>
                  <a:lnTo>
                    <a:pt x="296235" y="390574"/>
                  </a:lnTo>
                  <a:lnTo>
                    <a:pt x="334435" y="366293"/>
                  </a:lnTo>
                  <a:lnTo>
                    <a:pt x="366293" y="334435"/>
                  </a:lnTo>
                  <a:lnTo>
                    <a:pt x="390574" y="296235"/>
                  </a:lnTo>
                  <a:lnTo>
                    <a:pt x="406048" y="252926"/>
                  </a:lnTo>
                  <a:lnTo>
                    <a:pt x="411480" y="205739"/>
                  </a:lnTo>
                  <a:lnTo>
                    <a:pt x="406048" y="158553"/>
                  </a:lnTo>
                  <a:lnTo>
                    <a:pt x="390574" y="115244"/>
                  </a:lnTo>
                  <a:lnTo>
                    <a:pt x="366293" y="77044"/>
                  </a:lnTo>
                  <a:lnTo>
                    <a:pt x="334435" y="45186"/>
                  </a:lnTo>
                  <a:lnTo>
                    <a:pt x="296235" y="20905"/>
                  </a:lnTo>
                  <a:lnTo>
                    <a:pt x="252926" y="5431"/>
                  </a:lnTo>
                  <a:lnTo>
                    <a:pt x="205740" y="0"/>
                  </a:lnTo>
                  <a:close/>
                </a:path>
              </a:pathLst>
            </a:custGeom>
            <a:solidFill>
              <a:srgbClr val="F04F4B">
                <a:alpha val="7882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597009" y="6220858"/>
              <a:ext cx="213347" cy="21334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246476" y="6827401"/>
              <a:ext cx="378460" cy="478790"/>
            </a:xfrm>
            <a:custGeom>
              <a:avLst/>
              <a:gdLst/>
              <a:ahLst/>
              <a:cxnLst/>
              <a:rect l="l" t="t" r="r" b="b"/>
              <a:pathLst>
                <a:path w="378459" h="478790">
                  <a:moveTo>
                    <a:pt x="0" y="413816"/>
                  </a:moveTo>
                  <a:lnTo>
                    <a:pt x="46609" y="413816"/>
                  </a:lnTo>
                  <a:lnTo>
                    <a:pt x="61607" y="421322"/>
                  </a:lnTo>
                  <a:lnTo>
                    <a:pt x="82677" y="430377"/>
                  </a:lnTo>
                  <a:lnTo>
                    <a:pt x="139827" y="452183"/>
                  </a:lnTo>
                  <a:lnTo>
                    <a:pt x="188607" y="466471"/>
                  </a:lnTo>
                  <a:lnTo>
                    <a:pt x="205104" y="470217"/>
                  </a:lnTo>
                  <a:lnTo>
                    <a:pt x="220865" y="473976"/>
                  </a:lnTo>
                  <a:lnTo>
                    <a:pt x="236740" y="476250"/>
                  </a:lnTo>
                  <a:lnTo>
                    <a:pt x="250952" y="477761"/>
                  </a:lnTo>
                  <a:lnTo>
                    <a:pt x="265176" y="478510"/>
                  </a:lnTo>
                  <a:lnTo>
                    <a:pt x="289306" y="478510"/>
                  </a:lnTo>
                  <a:lnTo>
                    <a:pt x="329819" y="471741"/>
                  </a:lnTo>
                  <a:lnTo>
                    <a:pt x="345567" y="436359"/>
                  </a:lnTo>
                  <a:lnTo>
                    <a:pt x="344932" y="431101"/>
                  </a:lnTo>
                  <a:lnTo>
                    <a:pt x="343408" y="426605"/>
                  </a:lnTo>
                  <a:lnTo>
                    <a:pt x="340360" y="422084"/>
                  </a:lnTo>
                  <a:lnTo>
                    <a:pt x="335788" y="418312"/>
                  </a:lnTo>
                  <a:lnTo>
                    <a:pt x="339598" y="417588"/>
                  </a:lnTo>
                  <a:lnTo>
                    <a:pt x="359156" y="369430"/>
                  </a:lnTo>
                  <a:lnTo>
                    <a:pt x="359156" y="365658"/>
                  </a:lnTo>
                  <a:lnTo>
                    <a:pt x="359156" y="362661"/>
                  </a:lnTo>
                  <a:lnTo>
                    <a:pt x="348615" y="346100"/>
                  </a:lnTo>
                  <a:lnTo>
                    <a:pt x="352425" y="345351"/>
                  </a:lnTo>
                  <a:lnTo>
                    <a:pt x="369697" y="297942"/>
                  </a:lnTo>
                  <a:lnTo>
                    <a:pt x="369697" y="294170"/>
                  </a:lnTo>
                  <a:lnTo>
                    <a:pt x="369697" y="290436"/>
                  </a:lnTo>
                  <a:lnTo>
                    <a:pt x="368935" y="286651"/>
                  </a:lnTo>
                  <a:lnTo>
                    <a:pt x="367411" y="283641"/>
                  </a:lnTo>
                  <a:lnTo>
                    <a:pt x="365899" y="280644"/>
                  </a:lnTo>
                  <a:lnTo>
                    <a:pt x="363601" y="278396"/>
                  </a:lnTo>
                  <a:lnTo>
                    <a:pt x="361442" y="276136"/>
                  </a:lnTo>
                  <a:lnTo>
                    <a:pt x="358394" y="273862"/>
                  </a:lnTo>
                  <a:lnTo>
                    <a:pt x="361442" y="273113"/>
                  </a:lnTo>
                  <a:lnTo>
                    <a:pt x="364363" y="270852"/>
                  </a:lnTo>
                  <a:lnTo>
                    <a:pt x="367411" y="268579"/>
                  </a:lnTo>
                  <a:lnTo>
                    <a:pt x="369697" y="266344"/>
                  </a:lnTo>
                  <a:lnTo>
                    <a:pt x="371856" y="263334"/>
                  </a:lnTo>
                  <a:lnTo>
                    <a:pt x="373380" y="260324"/>
                  </a:lnTo>
                  <a:lnTo>
                    <a:pt x="374142" y="256578"/>
                  </a:lnTo>
                  <a:lnTo>
                    <a:pt x="374916" y="252818"/>
                  </a:lnTo>
                  <a:lnTo>
                    <a:pt x="377952" y="225704"/>
                  </a:lnTo>
                  <a:lnTo>
                    <a:pt x="377190" y="221957"/>
                  </a:lnTo>
                  <a:lnTo>
                    <a:pt x="376440" y="218211"/>
                  </a:lnTo>
                  <a:lnTo>
                    <a:pt x="344932" y="195618"/>
                  </a:lnTo>
                  <a:lnTo>
                    <a:pt x="304292" y="188874"/>
                  </a:lnTo>
                  <a:lnTo>
                    <a:pt x="233679" y="183591"/>
                  </a:lnTo>
                  <a:lnTo>
                    <a:pt x="194564" y="181317"/>
                  </a:lnTo>
                  <a:lnTo>
                    <a:pt x="199898" y="172300"/>
                  </a:lnTo>
                  <a:lnTo>
                    <a:pt x="204343" y="161759"/>
                  </a:lnTo>
                  <a:lnTo>
                    <a:pt x="208915" y="150507"/>
                  </a:lnTo>
                  <a:lnTo>
                    <a:pt x="211836" y="138442"/>
                  </a:lnTo>
                  <a:lnTo>
                    <a:pt x="214884" y="126403"/>
                  </a:lnTo>
                  <a:lnTo>
                    <a:pt x="217932" y="113601"/>
                  </a:lnTo>
                  <a:lnTo>
                    <a:pt x="220865" y="88811"/>
                  </a:lnTo>
                  <a:lnTo>
                    <a:pt x="223139" y="66230"/>
                  </a:lnTo>
                  <a:lnTo>
                    <a:pt x="224663" y="47409"/>
                  </a:lnTo>
                  <a:lnTo>
                    <a:pt x="224663" y="30124"/>
                  </a:lnTo>
                  <a:lnTo>
                    <a:pt x="224663" y="24841"/>
                  </a:lnTo>
                  <a:lnTo>
                    <a:pt x="194564" y="0"/>
                  </a:lnTo>
                  <a:lnTo>
                    <a:pt x="183388" y="762"/>
                  </a:lnTo>
                  <a:lnTo>
                    <a:pt x="175907" y="2286"/>
                  </a:lnTo>
                  <a:lnTo>
                    <a:pt x="169799" y="4559"/>
                  </a:lnTo>
                  <a:lnTo>
                    <a:pt x="165366" y="6858"/>
                  </a:lnTo>
                  <a:lnTo>
                    <a:pt x="153289" y="45161"/>
                  </a:lnTo>
                  <a:lnTo>
                    <a:pt x="147332" y="62458"/>
                  </a:lnTo>
                  <a:lnTo>
                    <a:pt x="141224" y="78282"/>
                  </a:lnTo>
                  <a:lnTo>
                    <a:pt x="135255" y="92544"/>
                  </a:lnTo>
                  <a:lnTo>
                    <a:pt x="129286" y="104584"/>
                  </a:lnTo>
                  <a:lnTo>
                    <a:pt x="123952" y="113601"/>
                  </a:lnTo>
                  <a:lnTo>
                    <a:pt x="119507" y="121158"/>
                  </a:lnTo>
                  <a:lnTo>
                    <a:pt x="112776" y="127901"/>
                  </a:lnTo>
                  <a:lnTo>
                    <a:pt x="102235" y="138442"/>
                  </a:lnTo>
                  <a:lnTo>
                    <a:pt x="77343" y="161759"/>
                  </a:lnTo>
                  <a:lnTo>
                    <a:pt x="44323" y="191846"/>
                  </a:lnTo>
                  <a:lnTo>
                    <a:pt x="0" y="191846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3074276" y="1618377"/>
            <a:ext cx="137160" cy="13714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1559437" y="1453785"/>
            <a:ext cx="1390015" cy="1374775"/>
            <a:chOff x="1559433" y="1453781"/>
            <a:chExt cx="1390015" cy="1374775"/>
          </a:xfrm>
        </p:grpSpPr>
        <p:sp>
          <p:nvSpPr>
            <p:cNvPr id="33" name="object 33"/>
            <p:cNvSpPr/>
            <p:nvPr/>
          </p:nvSpPr>
          <p:spPr>
            <a:xfrm>
              <a:off x="1559433" y="2127389"/>
              <a:ext cx="607060" cy="607060"/>
            </a:xfrm>
            <a:custGeom>
              <a:avLst/>
              <a:gdLst/>
              <a:ahLst/>
              <a:cxnLst/>
              <a:rect l="l" t="t" r="r" b="b"/>
              <a:pathLst>
                <a:path w="607060" h="607060">
                  <a:moveTo>
                    <a:pt x="303276" y="0"/>
                  </a:moveTo>
                  <a:lnTo>
                    <a:pt x="254081" y="3968"/>
                  </a:lnTo>
                  <a:lnTo>
                    <a:pt x="207415" y="15459"/>
                  </a:lnTo>
                  <a:lnTo>
                    <a:pt x="163900" y="33847"/>
                  </a:lnTo>
                  <a:lnTo>
                    <a:pt x="124162" y="58509"/>
                  </a:lnTo>
                  <a:lnTo>
                    <a:pt x="88825" y="88820"/>
                  </a:lnTo>
                  <a:lnTo>
                    <a:pt x="58513" y="124157"/>
                  </a:lnTo>
                  <a:lnTo>
                    <a:pt x="33850" y="163895"/>
                  </a:lnTo>
                  <a:lnTo>
                    <a:pt x="15460" y="207410"/>
                  </a:lnTo>
                  <a:lnTo>
                    <a:pt x="3969" y="254078"/>
                  </a:lnTo>
                  <a:lnTo>
                    <a:pt x="0" y="303275"/>
                  </a:lnTo>
                  <a:lnTo>
                    <a:pt x="3969" y="352473"/>
                  </a:lnTo>
                  <a:lnTo>
                    <a:pt x="15460" y="399141"/>
                  </a:lnTo>
                  <a:lnTo>
                    <a:pt x="33850" y="442656"/>
                  </a:lnTo>
                  <a:lnTo>
                    <a:pt x="58513" y="482394"/>
                  </a:lnTo>
                  <a:lnTo>
                    <a:pt x="88825" y="517731"/>
                  </a:lnTo>
                  <a:lnTo>
                    <a:pt x="124162" y="548042"/>
                  </a:lnTo>
                  <a:lnTo>
                    <a:pt x="163900" y="572704"/>
                  </a:lnTo>
                  <a:lnTo>
                    <a:pt x="207415" y="591092"/>
                  </a:lnTo>
                  <a:lnTo>
                    <a:pt x="254081" y="602583"/>
                  </a:lnTo>
                  <a:lnTo>
                    <a:pt x="303276" y="606551"/>
                  </a:lnTo>
                  <a:lnTo>
                    <a:pt x="352470" y="602583"/>
                  </a:lnTo>
                  <a:lnTo>
                    <a:pt x="399136" y="591092"/>
                  </a:lnTo>
                  <a:lnTo>
                    <a:pt x="442651" y="572704"/>
                  </a:lnTo>
                  <a:lnTo>
                    <a:pt x="482389" y="548042"/>
                  </a:lnTo>
                  <a:lnTo>
                    <a:pt x="517726" y="517731"/>
                  </a:lnTo>
                  <a:lnTo>
                    <a:pt x="548038" y="482394"/>
                  </a:lnTo>
                  <a:lnTo>
                    <a:pt x="572701" y="442656"/>
                  </a:lnTo>
                  <a:lnTo>
                    <a:pt x="591091" y="399141"/>
                  </a:lnTo>
                  <a:lnTo>
                    <a:pt x="602582" y="352473"/>
                  </a:lnTo>
                  <a:lnTo>
                    <a:pt x="606552" y="303275"/>
                  </a:lnTo>
                  <a:lnTo>
                    <a:pt x="602582" y="254078"/>
                  </a:lnTo>
                  <a:lnTo>
                    <a:pt x="591091" y="207410"/>
                  </a:lnTo>
                  <a:lnTo>
                    <a:pt x="572701" y="163895"/>
                  </a:lnTo>
                  <a:lnTo>
                    <a:pt x="548038" y="124157"/>
                  </a:lnTo>
                  <a:lnTo>
                    <a:pt x="517726" y="88820"/>
                  </a:lnTo>
                  <a:lnTo>
                    <a:pt x="482389" y="58509"/>
                  </a:lnTo>
                  <a:lnTo>
                    <a:pt x="442651" y="33847"/>
                  </a:lnTo>
                  <a:lnTo>
                    <a:pt x="399136" y="15459"/>
                  </a:lnTo>
                  <a:lnTo>
                    <a:pt x="352470" y="3968"/>
                  </a:lnTo>
                  <a:lnTo>
                    <a:pt x="303276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894700" y="1453781"/>
              <a:ext cx="1054735" cy="1051560"/>
            </a:xfrm>
            <a:custGeom>
              <a:avLst/>
              <a:gdLst/>
              <a:ahLst/>
              <a:cxnLst/>
              <a:rect l="l" t="t" r="r" b="b"/>
              <a:pathLst>
                <a:path w="1054735" h="1051560">
                  <a:moveTo>
                    <a:pt x="527304" y="0"/>
                  </a:moveTo>
                  <a:lnTo>
                    <a:pt x="479308" y="2149"/>
                  </a:lnTo>
                  <a:lnTo>
                    <a:pt x="432519" y="8472"/>
                  </a:lnTo>
                  <a:lnTo>
                    <a:pt x="387125" y="18785"/>
                  </a:lnTo>
                  <a:lnTo>
                    <a:pt x="343309" y="32900"/>
                  </a:lnTo>
                  <a:lnTo>
                    <a:pt x="301260" y="50633"/>
                  </a:lnTo>
                  <a:lnTo>
                    <a:pt x="261162" y="71796"/>
                  </a:lnTo>
                  <a:lnTo>
                    <a:pt x="223203" y="96206"/>
                  </a:lnTo>
                  <a:lnTo>
                    <a:pt x="187568" y="123674"/>
                  </a:lnTo>
                  <a:lnTo>
                    <a:pt x="154443" y="154017"/>
                  </a:lnTo>
                  <a:lnTo>
                    <a:pt x="124014" y="187048"/>
                  </a:lnTo>
                  <a:lnTo>
                    <a:pt x="96468" y="222581"/>
                  </a:lnTo>
                  <a:lnTo>
                    <a:pt x="71992" y="260430"/>
                  </a:lnTo>
                  <a:lnTo>
                    <a:pt x="50770" y="300410"/>
                  </a:lnTo>
                  <a:lnTo>
                    <a:pt x="32989" y="342335"/>
                  </a:lnTo>
                  <a:lnTo>
                    <a:pt x="18835" y="386019"/>
                  </a:lnTo>
                  <a:lnTo>
                    <a:pt x="8495" y="431276"/>
                  </a:lnTo>
                  <a:lnTo>
                    <a:pt x="2154" y="477921"/>
                  </a:lnTo>
                  <a:lnTo>
                    <a:pt x="0" y="525767"/>
                  </a:lnTo>
                  <a:lnTo>
                    <a:pt x="2154" y="573615"/>
                  </a:lnTo>
                  <a:lnTo>
                    <a:pt x="8495" y="620261"/>
                  </a:lnTo>
                  <a:lnTo>
                    <a:pt x="18835" y="665520"/>
                  </a:lnTo>
                  <a:lnTo>
                    <a:pt x="32989" y="709205"/>
                  </a:lnTo>
                  <a:lnTo>
                    <a:pt x="50770" y="751131"/>
                  </a:lnTo>
                  <a:lnTo>
                    <a:pt x="71992" y="791112"/>
                  </a:lnTo>
                  <a:lnTo>
                    <a:pt x="96468" y="828962"/>
                  </a:lnTo>
                  <a:lnTo>
                    <a:pt x="124014" y="864496"/>
                  </a:lnTo>
                  <a:lnTo>
                    <a:pt x="154443" y="897528"/>
                  </a:lnTo>
                  <a:lnTo>
                    <a:pt x="187568" y="927871"/>
                  </a:lnTo>
                  <a:lnTo>
                    <a:pt x="223203" y="955340"/>
                  </a:lnTo>
                  <a:lnTo>
                    <a:pt x="261162" y="979749"/>
                  </a:lnTo>
                  <a:lnTo>
                    <a:pt x="301260" y="1000913"/>
                  </a:lnTo>
                  <a:lnTo>
                    <a:pt x="343309" y="1018646"/>
                  </a:lnTo>
                  <a:lnTo>
                    <a:pt x="387125" y="1032761"/>
                  </a:lnTo>
                  <a:lnTo>
                    <a:pt x="432519" y="1043074"/>
                  </a:lnTo>
                  <a:lnTo>
                    <a:pt x="479308" y="1049398"/>
                  </a:lnTo>
                  <a:lnTo>
                    <a:pt x="527304" y="1051547"/>
                  </a:lnTo>
                  <a:lnTo>
                    <a:pt x="575297" y="1049398"/>
                  </a:lnTo>
                  <a:lnTo>
                    <a:pt x="622084" y="1043074"/>
                  </a:lnTo>
                  <a:lnTo>
                    <a:pt x="667478" y="1032761"/>
                  </a:lnTo>
                  <a:lnTo>
                    <a:pt x="711293" y="1018646"/>
                  </a:lnTo>
                  <a:lnTo>
                    <a:pt x="753342" y="1000913"/>
                  </a:lnTo>
                  <a:lnTo>
                    <a:pt x="793439" y="979749"/>
                  </a:lnTo>
                  <a:lnTo>
                    <a:pt x="831399" y="955340"/>
                  </a:lnTo>
                  <a:lnTo>
                    <a:pt x="867034" y="927871"/>
                  </a:lnTo>
                  <a:lnTo>
                    <a:pt x="900160" y="897528"/>
                  </a:lnTo>
                  <a:lnTo>
                    <a:pt x="930589" y="864496"/>
                  </a:lnTo>
                  <a:lnTo>
                    <a:pt x="958135" y="828962"/>
                  </a:lnTo>
                  <a:lnTo>
                    <a:pt x="982613" y="791112"/>
                  </a:lnTo>
                  <a:lnTo>
                    <a:pt x="1003835" y="751131"/>
                  </a:lnTo>
                  <a:lnTo>
                    <a:pt x="1021617" y="709205"/>
                  </a:lnTo>
                  <a:lnTo>
                    <a:pt x="1035771" y="665520"/>
                  </a:lnTo>
                  <a:lnTo>
                    <a:pt x="1046112" y="620261"/>
                  </a:lnTo>
                  <a:lnTo>
                    <a:pt x="1052452" y="573615"/>
                  </a:lnTo>
                  <a:lnTo>
                    <a:pt x="1054608" y="525767"/>
                  </a:lnTo>
                  <a:lnTo>
                    <a:pt x="1052452" y="477921"/>
                  </a:lnTo>
                  <a:lnTo>
                    <a:pt x="1046112" y="431276"/>
                  </a:lnTo>
                  <a:lnTo>
                    <a:pt x="1035771" y="386019"/>
                  </a:lnTo>
                  <a:lnTo>
                    <a:pt x="1021617" y="342335"/>
                  </a:lnTo>
                  <a:lnTo>
                    <a:pt x="1003835" y="300410"/>
                  </a:lnTo>
                  <a:lnTo>
                    <a:pt x="982613" y="260430"/>
                  </a:lnTo>
                  <a:lnTo>
                    <a:pt x="958135" y="222581"/>
                  </a:lnTo>
                  <a:lnTo>
                    <a:pt x="930589" y="187048"/>
                  </a:lnTo>
                  <a:lnTo>
                    <a:pt x="900160" y="154017"/>
                  </a:lnTo>
                  <a:lnTo>
                    <a:pt x="867034" y="123674"/>
                  </a:lnTo>
                  <a:lnTo>
                    <a:pt x="831399" y="96206"/>
                  </a:lnTo>
                  <a:lnTo>
                    <a:pt x="793439" y="71796"/>
                  </a:lnTo>
                  <a:lnTo>
                    <a:pt x="753342" y="50633"/>
                  </a:lnTo>
                  <a:lnTo>
                    <a:pt x="711293" y="32900"/>
                  </a:lnTo>
                  <a:lnTo>
                    <a:pt x="667478" y="18785"/>
                  </a:lnTo>
                  <a:lnTo>
                    <a:pt x="622084" y="8472"/>
                  </a:lnTo>
                  <a:lnTo>
                    <a:pt x="575297" y="2149"/>
                  </a:lnTo>
                  <a:lnTo>
                    <a:pt x="527304" y="0"/>
                  </a:lnTo>
                  <a:close/>
                </a:path>
              </a:pathLst>
            </a:custGeom>
            <a:solidFill>
              <a:srgbClr val="F15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165972" y="2615082"/>
              <a:ext cx="213360" cy="21333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36673" y="2173134"/>
              <a:ext cx="170687" cy="12797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324519" y="1880514"/>
              <a:ext cx="55244" cy="259079"/>
            </a:xfrm>
            <a:custGeom>
              <a:avLst/>
              <a:gdLst/>
              <a:ahLst/>
              <a:cxnLst/>
              <a:rect l="l" t="t" r="r" b="b"/>
              <a:pathLst>
                <a:path w="55244" h="259080">
                  <a:moveTo>
                    <a:pt x="54787" y="259067"/>
                  </a:moveTo>
                  <a:lnTo>
                    <a:pt x="22656" y="110604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23884" y="1664093"/>
              <a:ext cx="396240" cy="475615"/>
            </a:xfrm>
            <a:custGeom>
              <a:avLst/>
              <a:gdLst/>
              <a:ahLst/>
              <a:cxnLst/>
              <a:rect l="l" t="t" r="r" b="b"/>
              <a:pathLst>
                <a:path w="396239" h="475614">
                  <a:moveTo>
                    <a:pt x="276999" y="475488"/>
                  </a:moveTo>
                  <a:lnTo>
                    <a:pt x="281698" y="454786"/>
                  </a:lnTo>
                  <a:lnTo>
                    <a:pt x="288251" y="434975"/>
                  </a:lnTo>
                  <a:lnTo>
                    <a:pt x="295770" y="416178"/>
                  </a:lnTo>
                  <a:lnTo>
                    <a:pt x="304215" y="399148"/>
                  </a:lnTo>
                  <a:lnTo>
                    <a:pt x="313626" y="383146"/>
                  </a:lnTo>
                  <a:lnTo>
                    <a:pt x="322961" y="367156"/>
                  </a:lnTo>
                  <a:lnTo>
                    <a:pt x="353949" y="321932"/>
                  </a:lnTo>
                  <a:lnTo>
                    <a:pt x="380238" y="274955"/>
                  </a:lnTo>
                  <a:lnTo>
                    <a:pt x="394335" y="219455"/>
                  </a:lnTo>
                  <a:lnTo>
                    <a:pt x="395224" y="209054"/>
                  </a:lnTo>
                  <a:lnTo>
                    <a:pt x="396240" y="198627"/>
                  </a:lnTo>
                  <a:lnTo>
                    <a:pt x="391541" y="158254"/>
                  </a:lnTo>
                  <a:lnTo>
                    <a:pt x="380238" y="121538"/>
                  </a:lnTo>
                  <a:lnTo>
                    <a:pt x="362458" y="87629"/>
                  </a:lnTo>
                  <a:lnTo>
                    <a:pt x="323977" y="45211"/>
                  </a:lnTo>
                  <a:lnTo>
                    <a:pt x="291998" y="24498"/>
                  </a:lnTo>
                  <a:lnTo>
                    <a:pt x="237553" y="3809"/>
                  </a:lnTo>
                  <a:lnTo>
                    <a:pt x="198120" y="0"/>
                  </a:lnTo>
                  <a:lnTo>
                    <a:pt x="177457" y="1015"/>
                  </a:lnTo>
                  <a:lnTo>
                    <a:pt x="138976" y="9397"/>
                  </a:lnTo>
                  <a:lnTo>
                    <a:pt x="87325" y="33896"/>
                  </a:lnTo>
                  <a:lnTo>
                    <a:pt x="45986" y="72529"/>
                  </a:lnTo>
                  <a:lnTo>
                    <a:pt x="15963" y="121538"/>
                  </a:lnTo>
                  <a:lnTo>
                    <a:pt x="4699" y="158254"/>
                  </a:lnTo>
                  <a:lnTo>
                    <a:pt x="0" y="198627"/>
                  </a:lnTo>
                  <a:lnTo>
                    <a:pt x="927" y="209054"/>
                  </a:lnTo>
                  <a:lnTo>
                    <a:pt x="9410" y="257936"/>
                  </a:lnTo>
                  <a:lnTo>
                    <a:pt x="32842" y="306946"/>
                  </a:lnTo>
                  <a:lnTo>
                    <a:pt x="73253" y="367156"/>
                  </a:lnTo>
                  <a:lnTo>
                    <a:pt x="82613" y="383146"/>
                  </a:lnTo>
                  <a:lnTo>
                    <a:pt x="92024" y="399148"/>
                  </a:lnTo>
                  <a:lnTo>
                    <a:pt x="100469" y="416178"/>
                  </a:lnTo>
                  <a:lnTo>
                    <a:pt x="107988" y="434975"/>
                  </a:lnTo>
                  <a:lnTo>
                    <a:pt x="114541" y="454786"/>
                  </a:lnTo>
                  <a:lnTo>
                    <a:pt x="119240" y="475488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64727" y="1880501"/>
              <a:ext cx="55244" cy="259079"/>
            </a:xfrm>
            <a:custGeom>
              <a:avLst/>
              <a:gdLst/>
              <a:ahLst/>
              <a:cxnLst/>
              <a:rect l="l" t="t" r="r" b="b"/>
              <a:pathLst>
                <a:path w="55244" h="259080">
                  <a:moveTo>
                    <a:pt x="54787" y="0"/>
                  </a:moveTo>
                  <a:lnTo>
                    <a:pt x="32130" y="110604"/>
                  </a:lnTo>
                  <a:lnTo>
                    <a:pt x="0" y="259067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351938" y="1871344"/>
              <a:ext cx="140335" cy="31115"/>
            </a:xfrm>
            <a:custGeom>
              <a:avLst/>
              <a:gdLst/>
              <a:ahLst/>
              <a:cxnLst/>
              <a:rect l="l" t="t" r="r" b="b"/>
              <a:pathLst>
                <a:path w="140335" h="31114">
                  <a:moveTo>
                    <a:pt x="0" y="2806"/>
                  </a:moveTo>
                  <a:lnTo>
                    <a:pt x="32194" y="30492"/>
                  </a:lnTo>
                  <a:lnTo>
                    <a:pt x="64389" y="2806"/>
                  </a:lnTo>
                  <a:lnTo>
                    <a:pt x="67233" y="1016"/>
                  </a:lnTo>
                  <a:lnTo>
                    <a:pt x="70065" y="0"/>
                  </a:lnTo>
                  <a:lnTo>
                    <a:pt x="72898" y="1016"/>
                  </a:lnTo>
                  <a:lnTo>
                    <a:pt x="75742" y="2806"/>
                  </a:lnTo>
                  <a:lnTo>
                    <a:pt x="107937" y="30492"/>
                  </a:lnTo>
                  <a:lnTo>
                    <a:pt x="140131" y="2806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42769" y="2145664"/>
              <a:ext cx="158750" cy="0"/>
            </a:xfrm>
            <a:custGeom>
              <a:avLst/>
              <a:gdLst/>
              <a:ahLst/>
              <a:cxnLst/>
              <a:rect l="l" t="t" r="r" b="b"/>
              <a:pathLst>
                <a:path w="158750">
                  <a:moveTo>
                    <a:pt x="0" y="0"/>
                  </a:moveTo>
                  <a:lnTo>
                    <a:pt x="158496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5045663" y="1436610"/>
            <a:ext cx="913765" cy="520065"/>
            <a:chOff x="5045659" y="1436606"/>
            <a:chExt cx="913765" cy="520065"/>
          </a:xfrm>
        </p:grpSpPr>
        <p:sp>
          <p:nvSpPr>
            <p:cNvPr id="43" name="object 43"/>
            <p:cNvSpPr/>
            <p:nvPr/>
          </p:nvSpPr>
          <p:spPr>
            <a:xfrm>
              <a:off x="5052009" y="1442956"/>
              <a:ext cx="901065" cy="507365"/>
            </a:xfrm>
            <a:custGeom>
              <a:avLst/>
              <a:gdLst/>
              <a:ahLst/>
              <a:cxnLst/>
              <a:rect l="l" t="t" r="r" b="b"/>
              <a:pathLst>
                <a:path w="901064" h="507364">
                  <a:moveTo>
                    <a:pt x="901001" y="216070"/>
                  </a:moveTo>
                  <a:lnTo>
                    <a:pt x="901001" y="506811"/>
                  </a:lnTo>
                  <a:lnTo>
                    <a:pt x="0" y="506811"/>
                  </a:lnTo>
                  <a:lnTo>
                    <a:pt x="0" y="216070"/>
                  </a:lnTo>
                  <a:lnTo>
                    <a:pt x="287858" y="216070"/>
                  </a:lnTo>
                  <a:lnTo>
                    <a:pt x="289323" y="207098"/>
                  </a:lnTo>
                  <a:lnTo>
                    <a:pt x="289466" y="196807"/>
                  </a:lnTo>
                  <a:lnTo>
                    <a:pt x="289163" y="186073"/>
                  </a:lnTo>
                  <a:lnTo>
                    <a:pt x="289293" y="175772"/>
                  </a:lnTo>
                  <a:lnTo>
                    <a:pt x="282303" y="175576"/>
                  </a:lnTo>
                  <a:lnTo>
                    <a:pt x="274629" y="176057"/>
                  </a:lnTo>
                  <a:lnTo>
                    <a:pt x="267810" y="175678"/>
                  </a:lnTo>
                  <a:lnTo>
                    <a:pt x="263385" y="172902"/>
                  </a:lnTo>
                  <a:lnTo>
                    <a:pt x="263385" y="158500"/>
                  </a:lnTo>
                  <a:lnTo>
                    <a:pt x="269172" y="154933"/>
                  </a:lnTo>
                  <a:lnTo>
                    <a:pt x="275901" y="152304"/>
                  </a:lnTo>
                  <a:lnTo>
                    <a:pt x="282848" y="149898"/>
                  </a:lnTo>
                  <a:lnTo>
                    <a:pt x="289293" y="146994"/>
                  </a:lnTo>
                  <a:lnTo>
                    <a:pt x="290233" y="140238"/>
                  </a:lnTo>
                  <a:lnTo>
                    <a:pt x="287413" y="129748"/>
                  </a:lnTo>
                  <a:lnTo>
                    <a:pt x="290741" y="125392"/>
                  </a:lnTo>
                  <a:lnTo>
                    <a:pt x="323188" y="125973"/>
                  </a:lnTo>
                  <a:lnTo>
                    <a:pt x="348754" y="120747"/>
                  </a:lnTo>
                  <a:lnTo>
                    <a:pt x="370501" y="112086"/>
                  </a:lnTo>
                  <a:lnTo>
                    <a:pt x="391490" y="102366"/>
                  </a:lnTo>
                  <a:lnTo>
                    <a:pt x="405011" y="96586"/>
                  </a:lnTo>
                  <a:lnTo>
                    <a:pt x="418287" y="91016"/>
                  </a:lnTo>
                  <a:lnTo>
                    <a:pt x="431477" y="85364"/>
                  </a:lnTo>
                  <a:lnTo>
                    <a:pt x="444741" y="79341"/>
                  </a:lnTo>
                  <a:lnTo>
                    <a:pt x="444741" y="31843"/>
                  </a:lnTo>
                  <a:lnTo>
                    <a:pt x="435521" y="31665"/>
                  </a:lnTo>
                  <a:lnTo>
                    <a:pt x="428174" y="34339"/>
                  </a:lnTo>
                  <a:lnTo>
                    <a:pt x="422274" y="37566"/>
                  </a:lnTo>
                  <a:lnTo>
                    <a:pt x="417398" y="39044"/>
                  </a:lnTo>
                  <a:lnTo>
                    <a:pt x="415885" y="26090"/>
                  </a:lnTo>
                  <a:lnTo>
                    <a:pt x="421224" y="18480"/>
                  </a:lnTo>
                  <a:lnTo>
                    <a:pt x="430767" y="14313"/>
                  </a:lnTo>
                  <a:lnTo>
                    <a:pt x="441871" y="11688"/>
                  </a:lnTo>
                  <a:lnTo>
                    <a:pt x="444423" y="8849"/>
                  </a:lnTo>
                  <a:lnTo>
                    <a:pt x="444887" y="3921"/>
                  </a:lnTo>
                  <a:lnTo>
                    <a:pt x="446360" y="0"/>
                  </a:lnTo>
                  <a:lnTo>
                    <a:pt x="451942" y="182"/>
                  </a:lnTo>
                  <a:lnTo>
                    <a:pt x="454944" y="17693"/>
                  </a:lnTo>
                  <a:lnTo>
                    <a:pt x="455179" y="37966"/>
                  </a:lnTo>
                  <a:lnTo>
                    <a:pt x="454515" y="59138"/>
                  </a:lnTo>
                  <a:lnTo>
                    <a:pt x="454825" y="79341"/>
                  </a:lnTo>
                  <a:lnTo>
                    <a:pt x="468165" y="85152"/>
                  </a:lnTo>
                  <a:lnTo>
                    <a:pt x="481360" y="90821"/>
                  </a:lnTo>
                  <a:lnTo>
                    <a:pt x="494599" y="96506"/>
                  </a:lnTo>
                  <a:lnTo>
                    <a:pt x="508076" y="102366"/>
                  </a:lnTo>
                  <a:lnTo>
                    <a:pt x="531009" y="112464"/>
                  </a:lnTo>
                  <a:lnTo>
                    <a:pt x="554470" y="120989"/>
                  </a:lnTo>
                  <a:lnTo>
                    <a:pt x="581001" y="126321"/>
                  </a:lnTo>
                  <a:lnTo>
                    <a:pt x="613143" y="126839"/>
                  </a:lnTo>
                  <a:lnTo>
                    <a:pt x="613143" y="146994"/>
                  </a:lnTo>
                  <a:lnTo>
                    <a:pt x="622442" y="150642"/>
                  </a:lnTo>
                  <a:lnTo>
                    <a:pt x="631597" y="154436"/>
                  </a:lnTo>
                  <a:lnTo>
                    <a:pt x="637641" y="161346"/>
                  </a:lnTo>
                  <a:lnTo>
                    <a:pt x="637603" y="174337"/>
                  </a:lnTo>
                  <a:lnTo>
                    <a:pt x="629691" y="175061"/>
                  </a:lnTo>
                  <a:lnTo>
                    <a:pt x="618756" y="172750"/>
                  </a:lnTo>
                  <a:lnTo>
                    <a:pt x="613143" y="175772"/>
                  </a:lnTo>
                  <a:lnTo>
                    <a:pt x="613278" y="186073"/>
                  </a:lnTo>
                  <a:lnTo>
                    <a:pt x="612975" y="196807"/>
                  </a:lnTo>
                  <a:lnTo>
                    <a:pt x="613114" y="207098"/>
                  </a:lnTo>
                  <a:lnTo>
                    <a:pt x="614578" y="216070"/>
                  </a:lnTo>
                  <a:lnTo>
                    <a:pt x="901001" y="216070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103406" y="1717941"/>
              <a:ext cx="795655" cy="187960"/>
            </a:xfrm>
            <a:custGeom>
              <a:avLst/>
              <a:gdLst/>
              <a:ahLst/>
              <a:cxnLst/>
              <a:rect l="l" t="t" r="r" b="b"/>
              <a:pathLst>
                <a:path w="795654" h="187960">
                  <a:moveTo>
                    <a:pt x="23114" y="106692"/>
                  </a:moveTo>
                  <a:lnTo>
                    <a:pt x="0" y="106692"/>
                  </a:lnTo>
                  <a:lnTo>
                    <a:pt x="0" y="185851"/>
                  </a:lnTo>
                  <a:lnTo>
                    <a:pt x="23114" y="185851"/>
                  </a:lnTo>
                  <a:lnTo>
                    <a:pt x="23114" y="106692"/>
                  </a:lnTo>
                  <a:close/>
                </a:path>
                <a:path w="795654" h="187960">
                  <a:moveTo>
                    <a:pt x="23114" y="1625"/>
                  </a:moveTo>
                  <a:lnTo>
                    <a:pt x="0" y="1625"/>
                  </a:lnTo>
                  <a:lnTo>
                    <a:pt x="0" y="59194"/>
                  </a:lnTo>
                  <a:lnTo>
                    <a:pt x="23114" y="59194"/>
                  </a:lnTo>
                  <a:lnTo>
                    <a:pt x="23114" y="1625"/>
                  </a:lnTo>
                  <a:close/>
                </a:path>
                <a:path w="795654" h="187960">
                  <a:moveTo>
                    <a:pt x="89738" y="108127"/>
                  </a:moveTo>
                  <a:lnTo>
                    <a:pt x="84023" y="105079"/>
                  </a:lnTo>
                  <a:lnTo>
                    <a:pt x="73177" y="107442"/>
                  </a:lnTo>
                  <a:lnTo>
                    <a:pt x="65265" y="106692"/>
                  </a:lnTo>
                  <a:lnTo>
                    <a:pt x="65265" y="185851"/>
                  </a:lnTo>
                  <a:lnTo>
                    <a:pt x="73177" y="185115"/>
                  </a:lnTo>
                  <a:lnTo>
                    <a:pt x="84023" y="187477"/>
                  </a:lnTo>
                  <a:lnTo>
                    <a:pt x="89738" y="184416"/>
                  </a:lnTo>
                  <a:lnTo>
                    <a:pt x="89738" y="108127"/>
                  </a:lnTo>
                  <a:close/>
                </a:path>
                <a:path w="795654" h="187960">
                  <a:moveTo>
                    <a:pt x="89738" y="3073"/>
                  </a:moveTo>
                  <a:lnTo>
                    <a:pt x="84023" y="12"/>
                  </a:lnTo>
                  <a:lnTo>
                    <a:pt x="73177" y="2362"/>
                  </a:lnTo>
                  <a:lnTo>
                    <a:pt x="65265" y="1625"/>
                  </a:lnTo>
                  <a:lnTo>
                    <a:pt x="65265" y="59194"/>
                  </a:lnTo>
                  <a:lnTo>
                    <a:pt x="73177" y="58458"/>
                  </a:lnTo>
                  <a:lnTo>
                    <a:pt x="84023" y="60820"/>
                  </a:lnTo>
                  <a:lnTo>
                    <a:pt x="89738" y="57759"/>
                  </a:lnTo>
                  <a:lnTo>
                    <a:pt x="89738" y="3073"/>
                  </a:lnTo>
                  <a:close/>
                </a:path>
                <a:path w="795654" h="187960">
                  <a:moveTo>
                    <a:pt x="155003" y="108127"/>
                  </a:moveTo>
                  <a:lnTo>
                    <a:pt x="149275" y="105079"/>
                  </a:lnTo>
                  <a:lnTo>
                    <a:pt x="138442" y="107442"/>
                  </a:lnTo>
                  <a:lnTo>
                    <a:pt x="130530" y="106692"/>
                  </a:lnTo>
                  <a:lnTo>
                    <a:pt x="130530" y="185851"/>
                  </a:lnTo>
                  <a:lnTo>
                    <a:pt x="155003" y="185851"/>
                  </a:lnTo>
                  <a:lnTo>
                    <a:pt x="155003" y="108127"/>
                  </a:lnTo>
                  <a:close/>
                </a:path>
                <a:path w="795654" h="187960">
                  <a:moveTo>
                    <a:pt x="155003" y="3073"/>
                  </a:moveTo>
                  <a:lnTo>
                    <a:pt x="149275" y="12"/>
                  </a:lnTo>
                  <a:lnTo>
                    <a:pt x="138442" y="2362"/>
                  </a:lnTo>
                  <a:lnTo>
                    <a:pt x="130530" y="1625"/>
                  </a:lnTo>
                  <a:lnTo>
                    <a:pt x="130530" y="59194"/>
                  </a:lnTo>
                  <a:lnTo>
                    <a:pt x="138442" y="58458"/>
                  </a:lnTo>
                  <a:lnTo>
                    <a:pt x="149275" y="60820"/>
                  </a:lnTo>
                  <a:lnTo>
                    <a:pt x="155003" y="57759"/>
                  </a:lnTo>
                  <a:lnTo>
                    <a:pt x="155003" y="3073"/>
                  </a:lnTo>
                  <a:close/>
                </a:path>
                <a:path w="795654" h="187960">
                  <a:moveTo>
                    <a:pt x="220268" y="184416"/>
                  </a:moveTo>
                  <a:lnTo>
                    <a:pt x="220243" y="164147"/>
                  </a:lnTo>
                  <a:lnTo>
                    <a:pt x="218884" y="124409"/>
                  </a:lnTo>
                  <a:lnTo>
                    <a:pt x="218909" y="106692"/>
                  </a:lnTo>
                  <a:lnTo>
                    <a:pt x="195795" y="106692"/>
                  </a:lnTo>
                  <a:lnTo>
                    <a:pt x="195795" y="185851"/>
                  </a:lnTo>
                  <a:lnTo>
                    <a:pt x="203708" y="185102"/>
                  </a:lnTo>
                  <a:lnTo>
                    <a:pt x="214553" y="187477"/>
                  </a:lnTo>
                  <a:lnTo>
                    <a:pt x="220268" y="184416"/>
                  </a:lnTo>
                  <a:close/>
                </a:path>
                <a:path w="795654" h="187960">
                  <a:moveTo>
                    <a:pt x="220433" y="45364"/>
                  </a:moveTo>
                  <a:lnTo>
                    <a:pt x="220218" y="30772"/>
                  </a:lnTo>
                  <a:lnTo>
                    <a:pt x="219354" y="16014"/>
                  </a:lnTo>
                  <a:lnTo>
                    <a:pt x="218909" y="1625"/>
                  </a:lnTo>
                  <a:lnTo>
                    <a:pt x="195795" y="1625"/>
                  </a:lnTo>
                  <a:lnTo>
                    <a:pt x="195795" y="59194"/>
                  </a:lnTo>
                  <a:lnTo>
                    <a:pt x="218909" y="59194"/>
                  </a:lnTo>
                  <a:lnTo>
                    <a:pt x="220433" y="45364"/>
                  </a:lnTo>
                  <a:close/>
                </a:path>
                <a:path w="795654" h="187960">
                  <a:moveTo>
                    <a:pt x="314083" y="106692"/>
                  </a:moveTo>
                  <a:lnTo>
                    <a:pt x="290969" y="106692"/>
                  </a:lnTo>
                  <a:lnTo>
                    <a:pt x="290969" y="185851"/>
                  </a:lnTo>
                  <a:lnTo>
                    <a:pt x="314083" y="185851"/>
                  </a:lnTo>
                  <a:lnTo>
                    <a:pt x="314083" y="106692"/>
                  </a:lnTo>
                  <a:close/>
                </a:path>
                <a:path w="795654" h="187960">
                  <a:moveTo>
                    <a:pt x="314083" y="1625"/>
                  </a:moveTo>
                  <a:lnTo>
                    <a:pt x="290969" y="1625"/>
                  </a:lnTo>
                  <a:lnTo>
                    <a:pt x="290969" y="59194"/>
                  </a:lnTo>
                  <a:lnTo>
                    <a:pt x="314083" y="59194"/>
                  </a:lnTo>
                  <a:lnTo>
                    <a:pt x="314083" y="1625"/>
                  </a:lnTo>
                  <a:close/>
                </a:path>
                <a:path w="795654" h="187960">
                  <a:moveTo>
                    <a:pt x="409257" y="1625"/>
                  </a:moveTo>
                  <a:lnTo>
                    <a:pt x="401345" y="2362"/>
                  </a:lnTo>
                  <a:lnTo>
                    <a:pt x="390512" y="12"/>
                  </a:lnTo>
                  <a:lnTo>
                    <a:pt x="384784" y="3073"/>
                  </a:lnTo>
                  <a:lnTo>
                    <a:pt x="384784" y="57759"/>
                  </a:lnTo>
                  <a:lnTo>
                    <a:pt x="390220" y="60083"/>
                  </a:lnTo>
                  <a:lnTo>
                    <a:pt x="403834" y="60083"/>
                  </a:lnTo>
                  <a:lnTo>
                    <a:pt x="409257" y="57759"/>
                  </a:lnTo>
                  <a:lnTo>
                    <a:pt x="409257" y="1625"/>
                  </a:lnTo>
                  <a:close/>
                </a:path>
                <a:path w="795654" h="187960">
                  <a:moveTo>
                    <a:pt x="413334" y="118211"/>
                  </a:moveTo>
                  <a:lnTo>
                    <a:pt x="382066" y="118211"/>
                  </a:lnTo>
                  <a:lnTo>
                    <a:pt x="382066" y="185851"/>
                  </a:lnTo>
                  <a:lnTo>
                    <a:pt x="413334" y="185851"/>
                  </a:lnTo>
                  <a:lnTo>
                    <a:pt x="413334" y="118211"/>
                  </a:lnTo>
                  <a:close/>
                </a:path>
                <a:path w="795654" h="187960">
                  <a:moveTo>
                    <a:pt x="504456" y="106692"/>
                  </a:moveTo>
                  <a:lnTo>
                    <a:pt x="479971" y="106692"/>
                  </a:lnTo>
                  <a:lnTo>
                    <a:pt x="479971" y="185851"/>
                  </a:lnTo>
                  <a:lnTo>
                    <a:pt x="504456" y="185851"/>
                  </a:lnTo>
                  <a:lnTo>
                    <a:pt x="504456" y="106692"/>
                  </a:lnTo>
                  <a:close/>
                </a:path>
                <a:path w="795654" h="187960">
                  <a:moveTo>
                    <a:pt x="504456" y="3073"/>
                  </a:moveTo>
                  <a:lnTo>
                    <a:pt x="499008" y="736"/>
                  </a:lnTo>
                  <a:lnTo>
                    <a:pt x="485394" y="736"/>
                  </a:lnTo>
                  <a:lnTo>
                    <a:pt x="479971" y="3073"/>
                  </a:lnTo>
                  <a:lnTo>
                    <a:pt x="479971" y="57759"/>
                  </a:lnTo>
                  <a:lnTo>
                    <a:pt x="485394" y="60083"/>
                  </a:lnTo>
                  <a:lnTo>
                    <a:pt x="499008" y="60083"/>
                  </a:lnTo>
                  <a:lnTo>
                    <a:pt x="504456" y="57759"/>
                  </a:lnTo>
                  <a:lnTo>
                    <a:pt x="504456" y="3073"/>
                  </a:lnTo>
                  <a:close/>
                </a:path>
                <a:path w="795654" h="187960">
                  <a:moveTo>
                    <a:pt x="599617" y="106692"/>
                  </a:moveTo>
                  <a:lnTo>
                    <a:pt x="575144" y="106692"/>
                  </a:lnTo>
                  <a:lnTo>
                    <a:pt x="575144" y="185851"/>
                  </a:lnTo>
                  <a:lnTo>
                    <a:pt x="599617" y="185851"/>
                  </a:lnTo>
                  <a:lnTo>
                    <a:pt x="599617" y="106692"/>
                  </a:lnTo>
                  <a:close/>
                </a:path>
                <a:path w="795654" h="187960">
                  <a:moveTo>
                    <a:pt x="599617" y="3073"/>
                  </a:moveTo>
                  <a:lnTo>
                    <a:pt x="594194" y="736"/>
                  </a:lnTo>
                  <a:lnTo>
                    <a:pt x="580580" y="736"/>
                  </a:lnTo>
                  <a:lnTo>
                    <a:pt x="575144" y="3073"/>
                  </a:lnTo>
                  <a:lnTo>
                    <a:pt x="575144" y="57759"/>
                  </a:lnTo>
                  <a:lnTo>
                    <a:pt x="580580" y="60083"/>
                  </a:lnTo>
                  <a:lnTo>
                    <a:pt x="594194" y="60083"/>
                  </a:lnTo>
                  <a:lnTo>
                    <a:pt x="599617" y="57759"/>
                  </a:lnTo>
                  <a:lnTo>
                    <a:pt x="599617" y="3073"/>
                  </a:lnTo>
                  <a:close/>
                </a:path>
                <a:path w="795654" h="187960">
                  <a:moveTo>
                    <a:pt x="664883" y="1625"/>
                  </a:moveTo>
                  <a:lnTo>
                    <a:pt x="656971" y="2362"/>
                  </a:lnTo>
                  <a:lnTo>
                    <a:pt x="646125" y="12"/>
                  </a:lnTo>
                  <a:lnTo>
                    <a:pt x="640410" y="3073"/>
                  </a:lnTo>
                  <a:lnTo>
                    <a:pt x="640410" y="57759"/>
                  </a:lnTo>
                  <a:lnTo>
                    <a:pt x="646125" y="60820"/>
                  </a:lnTo>
                  <a:lnTo>
                    <a:pt x="656971" y="58458"/>
                  </a:lnTo>
                  <a:lnTo>
                    <a:pt x="664883" y="59194"/>
                  </a:lnTo>
                  <a:lnTo>
                    <a:pt x="664883" y="1625"/>
                  </a:lnTo>
                  <a:close/>
                </a:path>
                <a:path w="795654" h="187960">
                  <a:moveTo>
                    <a:pt x="664895" y="106692"/>
                  </a:moveTo>
                  <a:lnTo>
                    <a:pt x="640422" y="106692"/>
                  </a:lnTo>
                  <a:lnTo>
                    <a:pt x="640422" y="185851"/>
                  </a:lnTo>
                  <a:lnTo>
                    <a:pt x="664895" y="185851"/>
                  </a:lnTo>
                  <a:lnTo>
                    <a:pt x="664895" y="106692"/>
                  </a:lnTo>
                  <a:close/>
                </a:path>
                <a:path w="795654" h="187960">
                  <a:moveTo>
                    <a:pt x="730148" y="106692"/>
                  </a:moveTo>
                  <a:lnTo>
                    <a:pt x="705675" y="106692"/>
                  </a:lnTo>
                  <a:lnTo>
                    <a:pt x="705675" y="185851"/>
                  </a:lnTo>
                  <a:lnTo>
                    <a:pt x="730148" y="185851"/>
                  </a:lnTo>
                  <a:lnTo>
                    <a:pt x="730148" y="106692"/>
                  </a:lnTo>
                  <a:close/>
                </a:path>
                <a:path w="795654" h="187960">
                  <a:moveTo>
                    <a:pt x="730148" y="3060"/>
                  </a:moveTo>
                  <a:lnTo>
                    <a:pt x="724433" y="0"/>
                  </a:lnTo>
                  <a:lnTo>
                    <a:pt x="713574" y="2362"/>
                  </a:lnTo>
                  <a:lnTo>
                    <a:pt x="705675" y="1612"/>
                  </a:lnTo>
                  <a:lnTo>
                    <a:pt x="705675" y="57746"/>
                  </a:lnTo>
                  <a:lnTo>
                    <a:pt x="711111" y="60083"/>
                  </a:lnTo>
                  <a:lnTo>
                    <a:pt x="724712" y="60083"/>
                  </a:lnTo>
                  <a:lnTo>
                    <a:pt x="730148" y="57746"/>
                  </a:lnTo>
                  <a:lnTo>
                    <a:pt x="730148" y="3060"/>
                  </a:lnTo>
                  <a:close/>
                </a:path>
                <a:path w="795654" h="187960">
                  <a:moveTo>
                    <a:pt x="795413" y="106692"/>
                  </a:moveTo>
                  <a:lnTo>
                    <a:pt x="770940" y="106692"/>
                  </a:lnTo>
                  <a:lnTo>
                    <a:pt x="770940" y="185851"/>
                  </a:lnTo>
                  <a:lnTo>
                    <a:pt x="795413" y="185851"/>
                  </a:lnTo>
                  <a:lnTo>
                    <a:pt x="795413" y="106692"/>
                  </a:lnTo>
                  <a:close/>
                </a:path>
                <a:path w="795654" h="187960">
                  <a:moveTo>
                    <a:pt x="795413" y="3073"/>
                  </a:moveTo>
                  <a:lnTo>
                    <a:pt x="789990" y="736"/>
                  </a:lnTo>
                  <a:lnTo>
                    <a:pt x="776376" y="736"/>
                  </a:lnTo>
                  <a:lnTo>
                    <a:pt x="770940" y="3073"/>
                  </a:lnTo>
                  <a:lnTo>
                    <a:pt x="770940" y="57759"/>
                  </a:lnTo>
                  <a:lnTo>
                    <a:pt x="776376" y="60083"/>
                  </a:lnTo>
                  <a:lnTo>
                    <a:pt x="789990" y="60083"/>
                  </a:lnTo>
                  <a:lnTo>
                    <a:pt x="795413" y="57759"/>
                  </a:lnTo>
                  <a:lnTo>
                    <a:pt x="795413" y="307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0184041" y="7075577"/>
            <a:ext cx="140970" cy="151926"/>
          </a:xfrm>
          <a:prstGeom prst="rect">
            <a:avLst/>
          </a:prstGeom>
        </p:spPr>
        <p:txBody>
          <a:bodyPr vert="horz" wrap="square" lIns="0" tIns="12692" rIns="0" bIns="0" rtlCol="0">
            <a:spAutoFit/>
          </a:bodyPr>
          <a:lstStyle/>
          <a:p>
            <a:pPr marL="12692">
              <a:spcBef>
                <a:spcPts val="100"/>
              </a:spcBef>
            </a:pPr>
            <a:r>
              <a:rPr sz="900" spc="-10" dirty="0">
                <a:solidFill>
                  <a:srgbClr val="9A9D9F"/>
                </a:solidFill>
                <a:latin typeface="Carlito"/>
                <a:cs typeface="Carlito"/>
              </a:rPr>
              <a:t>1</a:t>
            </a:r>
            <a:r>
              <a:rPr sz="900" dirty="0">
                <a:solidFill>
                  <a:srgbClr val="9A9D9F"/>
                </a:solidFill>
                <a:latin typeface="Carlito"/>
                <a:cs typeface="Carlito"/>
              </a:rPr>
              <a:t>9</a:t>
            </a:r>
            <a:endParaRPr sz="9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" y="37634"/>
            <a:ext cx="10692130" cy="7516495"/>
            <a:chOff x="0" y="37630"/>
            <a:chExt cx="10692130" cy="7516495"/>
          </a:xfrm>
        </p:grpSpPr>
        <p:sp>
          <p:nvSpPr>
            <p:cNvPr id="3" name="object 3"/>
            <p:cNvSpPr/>
            <p:nvPr/>
          </p:nvSpPr>
          <p:spPr>
            <a:xfrm>
              <a:off x="0" y="37630"/>
              <a:ext cx="10692130" cy="7516495"/>
            </a:xfrm>
            <a:custGeom>
              <a:avLst/>
              <a:gdLst/>
              <a:ahLst/>
              <a:cxnLst/>
              <a:rect l="l" t="t" r="r" b="b"/>
              <a:pathLst>
                <a:path w="10692130" h="7516495">
                  <a:moveTo>
                    <a:pt x="10692003" y="0"/>
                  </a:moveTo>
                  <a:lnTo>
                    <a:pt x="0" y="0"/>
                  </a:lnTo>
                  <a:lnTo>
                    <a:pt x="0" y="7516063"/>
                  </a:lnTo>
                  <a:lnTo>
                    <a:pt x="10692003" y="7516063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3044" y="866254"/>
              <a:ext cx="927849" cy="32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6533" y="661365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37" y="397637"/>
                  </a:lnTo>
                  <a:lnTo>
                    <a:pt x="110266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21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19" y="416081"/>
                  </a:lnTo>
                  <a:lnTo>
                    <a:pt x="360086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1723" y="553098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66942" y="781375"/>
              <a:ext cx="139763" cy="1635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17003" y="607428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74" y="72707"/>
                  </a:lnTo>
                  <a:lnTo>
                    <a:pt x="500143" y="109468"/>
                  </a:lnTo>
                  <a:lnTo>
                    <a:pt x="524803" y="148360"/>
                  </a:lnTo>
                  <a:lnTo>
                    <a:pt x="545800" y="191829"/>
                  </a:lnTo>
                  <a:lnTo>
                    <a:pt x="562768" y="239341"/>
                  </a:lnTo>
                  <a:lnTo>
                    <a:pt x="575340" y="290358"/>
                  </a:lnTo>
                  <a:lnTo>
                    <a:pt x="583152" y="344343"/>
                  </a:lnTo>
                  <a:lnTo>
                    <a:pt x="585838" y="400761"/>
                  </a:lnTo>
                  <a:lnTo>
                    <a:pt x="583363" y="454933"/>
                  </a:lnTo>
                  <a:lnTo>
                    <a:pt x="576154" y="506893"/>
                  </a:lnTo>
                  <a:lnTo>
                    <a:pt x="564534" y="556162"/>
                  </a:lnTo>
                  <a:lnTo>
                    <a:pt x="548826" y="602266"/>
                  </a:lnTo>
                  <a:lnTo>
                    <a:pt x="529353" y="644729"/>
                  </a:lnTo>
                  <a:lnTo>
                    <a:pt x="506439" y="683074"/>
                  </a:lnTo>
                  <a:lnTo>
                    <a:pt x="480406" y="716825"/>
                  </a:lnTo>
                  <a:lnTo>
                    <a:pt x="451577" y="745507"/>
                  </a:lnTo>
                  <a:lnTo>
                    <a:pt x="420276" y="768644"/>
                  </a:lnTo>
                  <a:lnTo>
                    <a:pt x="351549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2" y="344392"/>
                  </a:lnTo>
                  <a:lnTo>
                    <a:pt x="54230" y="290453"/>
                  </a:lnTo>
                  <a:lnTo>
                    <a:pt x="66780" y="239478"/>
                  </a:lnTo>
                  <a:lnTo>
                    <a:pt x="83717" y="192002"/>
                  </a:lnTo>
                  <a:lnTo>
                    <a:pt x="104674" y="148558"/>
                  </a:lnTo>
                  <a:lnTo>
                    <a:pt x="129286" y="109682"/>
                  </a:lnTo>
                  <a:lnTo>
                    <a:pt x="157238" y="75856"/>
                  </a:lnTo>
                  <a:lnTo>
                    <a:pt x="159867" y="73050"/>
                  </a:lnTo>
                  <a:lnTo>
                    <a:pt x="160464" y="68211"/>
                  </a:lnTo>
                  <a:lnTo>
                    <a:pt x="163011" y="53221"/>
                  </a:lnTo>
                  <a:lnTo>
                    <a:pt x="166960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9" y="879"/>
                  </a:lnTo>
                  <a:lnTo>
                    <a:pt x="180316" y="30"/>
                  </a:lnTo>
                  <a:lnTo>
                    <a:pt x="174752" y="3035"/>
                  </a:lnTo>
                  <a:lnTo>
                    <a:pt x="141475" y="30068"/>
                  </a:lnTo>
                  <a:lnTo>
                    <a:pt x="110919" y="62432"/>
                  </a:lnTo>
                  <a:lnTo>
                    <a:pt x="83404" y="99676"/>
                  </a:lnTo>
                  <a:lnTo>
                    <a:pt x="59247" y="141353"/>
                  </a:lnTo>
                  <a:lnTo>
                    <a:pt x="38768" y="187013"/>
                  </a:lnTo>
                  <a:lnTo>
                    <a:pt x="22285" y="236208"/>
                  </a:lnTo>
                  <a:lnTo>
                    <a:pt x="10117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4" y="830680"/>
                  </a:lnTo>
                  <a:lnTo>
                    <a:pt x="428558" y="814364"/>
                  </a:lnTo>
                  <a:lnTo>
                    <a:pt x="462768" y="792242"/>
                  </a:lnTo>
                  <a:lnTo>
                    <a:pt x="494629" y="764730"/>
                  </a:lnTo>
                  <a:lnTo>
                    <a:pt x="523847" y="732244"/>
                  </a:lnTo>
                  <a:lnTo>
                    <a:pt x="550125" y="695201"/>
                  </a:lnTo>
                  <a:lnTo>
                    <a:pt x="573169" y="654015"/>
                  </a:lnTo>
                  <a:lnTo>
                    <a:pt x="592685" y="609102"/>
                  </a:lnTo>
                  <a:lnTo>
                    <a:pt x="608377" y="560880"/>
                  </a:lnTo>
                  <a:lnTo>
                    <a:pt x="619951" y="509762"/>
                  </a:lnTo>
                  <a:lnTo>
                    <a:pt x="627112" y="456166"/>
                  </a:lnTo>
                  <a:lnTo>
                    <a:pt x="629564" y="400507"/>
                  </a:lnTo>
                  <a:lnTo>
                    <a:pt x="626985" y="343435"/>
                  </a:lnTo>
                  <a:lnTo>
                    <a:pt x="619460" y="288548"/>
                  </a:lnTo>
                  <a:lnTo>
                    <a:pt x="607306" y="236294"/>
                  </a:lnTo>
                  <a:lnTo>
                    <a:pt x="590844" y="187119"/>
                  </a:lnTo>
                  <a:lnTo>
                    <a:pt x="570390" y="141474"/>
                  </a:lnTo>
                  <a:lnTo>
                    <a:pt x="546263" y="99806"/>
                  </a:lnTo>
                  <a:lnTo>
                    <a:pt x="518782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5479" y="1125899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63" y="30499"/>
                  </a:lnTo>
                  <a:lnTo>
                    <a:pt x="20138" y="80400"/>
                  </a:lnTo>
                  <a:lnTo>
                    <a:pt x="43595" y="124938"/>
                  </a:lnTo>
                  <a:lnTo>
                    <a:pt x="71472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9026" y="218433"/>
                  </a:lnTo>
                  <a:lnTo>
                    <a:pt x="178647" y="233437"/>
                  </a:lnTo>
                  <a:lnTo>
                    <a:pt x="216382" y="237953"/>
                  </a:lnTo>
                  <a:lnTo>
                    <a:pt x="257948" y="232461"/>
                  </a:lnTo>
                  <a:lnTo>
                    <a:pt x="297143" y="216622"/>
                  </a:lnTo>
                  <a:lnTo>
                    <a:pt x="333331" y="191388"/>
                  </a:lnTo>
                  <a:lnTo>
                    <a:pt x="365874" y="157714"/>
                  </a:lnTo>
                  <a:lnTo>
                    <a:pt x="365645" y="157714"/>
                  </a:lnTo>
                  <a:lnTo>
                    <a:pt x="385642" y="130084"/>
                  </a:lnTo>
                  <a:lnTo>
                    <a:pt x="403391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0" y="59137"/>
                  </a:lnTo>
                  <a:lnTo>
                    <a:pt x="219849" y="56457"/>
                  </a:lnTo>
                  <a:lnTo>
                    <a:pt x="213867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21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27" y="0"/>
                  </a:moveTo>
                  <a:lnTo>
                    <a:pt x="225196" y="18446"/>
                  </a:lnTo>
                  <a:lnTo>
                    <a:pt x="225170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1" y="1917"/>
                  </a:lnTo>
                  <a:lnTo>
                    <a:pt x="261227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45706" y="1182014"/>
              <a:ext cx="194542" cy="1544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220983" y="2300660"/>
            <a:ext cx="6059805" cy="53022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spcBef>
                <a:spcPts val="110"/>
              </a:spcBef>
            </a:pPr>
            <a:r>
              <a:rPr spc="-150" dirty="0">
                <a:solidFill>
                  <a:srgbClr val="057F90"/>
                </a:solidFill>
              </a:rPr>
              <a:t>Objetivos </a:t>
            </a:r>
            <a:r>
              <a:rPr spc="-110" dirty="0">
                <a:solidFill>
                  <a:srgbClr val="057F90"/>
                </a:solidFill>
              </a:rPr>
              <a:t>Mendoza </a:t>
            </a:r>
            <a:r>
              <a:rPr spc="-114" dirty="0">
                <a:solidFill>
                  <a:srgbClr val="057F90"/>
                </a:solidFill>
              </a:rPr>
              <a:t>Activa</a:t>
            </a:r>
            <a:r>
              <a:rPr spc="-555" dirty="0">
                <a:solidFill>
                  <a:srgbClr val="057F90"/>
                </a:solidFill>
              </a:rPr>
              <a:t> </a:t>
            </a:r>
            <a:r>
              <a:rPr spc="-750" dirty="0">
                <a:solidFill>
                  <a:srgbClr val="057F90"/>
                </a:solidFill>
              </a:rPr>
              <a:t>II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1388177" y="3350442"/>
            <a:ext cx="4810125" cy="3381375"/>
            <a:chOff x="1388173" y="3350438"/>
            <a:chExt cx="4810125" cy="3381375"/>
          </a:xfrm>
        </p:grpSpPr>
        <p:sp>
          <p:nvSpPr>
            <p:cNvPr id="13" name="object 13"/>
            <p:cNvSpPr/>
            <p:nvPr/>
          </p:nvSpPr>
          <p:spPr>
            <a:xfrm>
              <a:off x="5493448" y="3350438"/>
              <a:ext cx="638175" cy="666750"/>
            </a:xfrm>
            <a:custGeom>
              <a:avLst/>
              <a:gdLst/>
              <a:ahLst/>
              <a:cxnLst/>
              <a:rect l="l" t="t" r="r" b="b"/>
              <a:pathLst>
                <a:path w="638175" h="666750">
                  <a:moveTo>
                    <a:pt x="319151" y="0"/>
                  </a:moveTo>
                  <a:lnTo>
                    <a:pt x="271986" y="3613"/>
                  </a:lnTo>
                  <a:lnTo>
                    <a:pt x="226970" y="14112"/>
                  </a:lnTo>
                  <a:lnTo>
                    <a:pt x="184599" y="30979"/>
                  </a:lnTo>
                  <a:lnTo>
                    <a:pt x="145363" y="53700"/>
                  </a:lnTo>
                  <a:lnTo>
                    <a:pt x="109758" y="81760"/>
                  </a:lnTo>
                  <a:lnTo>
                    <a:pt x="78277" y="114643"/>
                  </a:lnTo>
                  <a:lnTo>
                    <a:pt x="51413" y="151834"/>
                  </a:lnTo>
                  <a:lnTo>
                    <a:pt x="29660" y="192818"/>
                  </a:lnTo>
                  <a:lnTo>
                    <a:pt x="13511" y="237080"/>
                  </a:lnTo>
                  <a:lnTo>
                    <a:pt x="3460" y="284104"/>
                  </a:lnTo>
                  <a:lnTo>
                    <a:pt x="0" y="333375"/>
                  </a:lnTo>
                  <a:lnTo>
                    <a:pt x="3460" y="382645"/>
                  </a:lnTo>
                  <a:lnTo>
                    <a:pt x="13511" y="429669"/>
                  </a:lnTo>
                  <a:lnTo>
                    <a:pt x="29660" y="473931"/>
                  </a:lnTo>
                  <a:lnTo>
                    <a:pt x="51413" y="514915"/>
                  </a:lnTo>
                  <a:lnTo>
                    <a:pt x="78277" y="552106"/>
                  </a:lnTo>
                  <a:lnTo>
                    <a:pt x="109758" y="584989"/>
                  </a:lnTo>
                  <a:lnTo>
                    <a:pt x="145363" y="613049"/>
                  </a:lnTo>
                  <a:lnTo>
                    <a:pt x="184599" y="635770"/>
                  </a:lnTo>
                  <a:lnTo>
                    <a:pt x="226970" y="652637"/>
                  </a:lnTo>
                  <a:lnTo>
                    <a:pt x="271986" y="663136"/>
                  </a:lnTo>
                  <a:lnTo>
                    <a:pt x="319151" y="666750"/>
                  </a:lnTo>
                  <a:lnTo>
                    <a:pt x="366284" y="663136"/>
                  </a:lnTo>
                  <a:lnTo>
                    <a:pt x="411273" y="652637"/>
                  </a:lnTo>
                  <a:lnTo>
                    <a:pt x="453624" y="635770"/>
                  </a:lnTo>
                  <a:lnTo>
                    <a:pt x="492843" y="613049"/>
                  </a:lnTo>
                  <a:lnTo>
                    <a:pt x="528436" y="584989"/>
                  </a:lnTo>
                  <a:lnTo>
                    <a:pt x="559909" y="552106"/>
                  </a:lnTo>
                  <a:lnTo>
                    <a:pt x="586767" y="514915"/>
                  </a:lnTo>
                  <a:lnTo>
                    <a:pt x="608517" y="473931"/>
                  </a:lnTo>
                  <a:lnTo>
                    <a:pt x="624664" y="429669"/>
                  </a:lnTo>
                  <a:lnTo>
                    <a:pt x="634714" y="382645"/>
                  </a:lnTo>
                  <a:lnTo>
                    <a:pt x="638175" y="333375"/>
                  </a:lnTo>
                  <a:lnTo>
                    <a:pt x="634714" y="284104"/>
                  </a:lnTo>
                  <a:lnTo>
                    <a:pt x="624664" y="237080"/>
                  </a:lnTo>
                  <a:lnTo>
                    <a:pt x="608517" y="192818"/>
                  </a:lnTo>
                  <a:lnTo>
                    <a:pt x="586767" y="151834"/>
                  </a:lnTo>
                  <a:lnTo>
                    <a:pt x="559909" y="114643"/>
                  </a:lnTo>
                  <a:lnTo>
                    <a:pt x="528436" y="81760"/>
                  </a:lnTo>
                  <a:lnTo>
                    <a:pt x="492843" y="53700"/>
                  </a:lnTo>
                  <a:lnTo>
                    <a:pt x="453624" y="30979"/>
                  </a:lnTo>
                  <a:lnTo>
                    <a:pt x="411273" y="14112"/>
                  </a:lnTo>
                  <a:lnTo>
                    <a:pt x="366284" y="3613"/>
                  </a:lnTo>
                  <a:lnTo>
                    <a:pt x="319151" y="0"/>
                  </a:lnTo>
                  <a:close/>
                </a:path>
              </a:pathLst>
            </a:custGeom>
            <a:solidFill>
              <a:srgbClr val="FEBB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97698" y="3350438"/>
              <a:ext cx="657225" cy="666750"/>
            </a:xfrm>
            <a:custGeom>
              <a:avLst/>
              <a:gdLst/>
              <a:ahLst/>
              <a:cxnLst/>
              <a:rect l="l" t="t" r="r" b="b"/>
              <a:pathLst>
                <a:path w="657225" h="666750">
                  <a:moveTo>
                    <a:pt x="328612" y="0"/>
                  </a:moveTo>
                  <a:lnTo>
                    <a:pt x="280053" y="3613"/>
                  </a:lnTo>
                  <a:lnTo>
                    <a:pt x="233706" y="14112"/>
                  </a:lnTo>
                  <a:lnTo>
                    <a:pt x="190079" y="30979"/>
                  </a:lnTo>
                  <a:lnTo>
                    <a:pt x="149681" y="53700"/>
                  </a:lnTo>
                  <a:lnTo>
                    <a:pt x="113020" y="81760"/>
                  </a:lnTo>
                  <a:lnTo>
                    <a:pt x="80604" y="114643"/>
                  </a:lnTo>
                  <a:lnTo>
                    <a:pt x="52942" y="151834"/>
                  </a:lnTo>
                  <a:lnTo>
                    <a:pt x="30542" y="192818"/>
                  </a:lnTo>
                  <a:lnTo>
                    <a:pt x="13913" y="237080"/>
                  </a:lnTo>
                  <a:lnTo>
                    <a:pt x="3563" y="284104"/>
                  </a:lnTo>
                  <a:lnTo>
                    <a:pt x="0" y="333375"/>
                  </a:lnTo>
                  <a:lnTo>
                    <a:pt x="3563" y="382645"/>
                  </a:lnTo>
                  <a:lnTo>
                    <a:pt x="13913" y="429669"/>
                  </a:lnTo>
                  <a:lnTo>
                    <a:pt x="30542" y="473931"/>
                  </a:lnTo>
                  <a:lnTo>
                    <a:pt x="52942" y="514915"/>
                  </a:lnTo>
                  <a:lnTo>
                    <a:pt x="80604" y="552106"/>
                  </a:lnTo>
                  <a:lnTo>
                    <a:pt x="113020" y="584989"/>
                  </a:lnTo>
                  <a:lnTo>
                    <a:pt x="149681" y="613049"/>
                  </a:lnTo>
                  <a:lnTo>
                    <a:pt x="190079" y="635770"/>
                  </a:lnTo>
                  <a:lnTo>
                    <a:pt x="233706" y="652637"/>
                  </a:lnTo>
                  <a:lnTo>
                    <a:pt x="280053" y="663136"/>
                  </a:lnTo>
                  <a:lnTo>
                    <a:pt x="328612" y="666750"/>
                  </a:lnTo>
                  <a:lnTo>
                    <a:pt x="377185" y="663136"/>
                  </a:lnTo>
                  <a:lnTo>
                    <a:pt x="423541" y="652637"/>
                  </a:lnTo>
                  <a:lnTo>
                    <a:pt x="467172" y="635770"/>
                  </a:lnTo>
                  <a:lnTo>
                    <a:pt x="507571" y="613049"/>
                  </a:lnTo>
                  <a:lnTo>
                    <a:pt x="544230" y="584989"/>
                  </a:lnTo>
                  <a:lnTo>
                    <a:pt x="576641" y="552106"/>
                  </a:lnTo>
                  <a:lnTo>
                    <a:pt x="604298" y="514915"/>
                  </a:lnTo>
                  <a:lnTo>
                    <a:pt x="626692" y="473931"/>
                  </a:lnTo>
                  <a:lnTo>
                    <a:pt x="643316" y="429669"/>
                  </a:lnTo>
                  <a:lnTo>
                    <a:pt x="653663" y="382645"/>
                  </a:lnTo>
                  <a:lnTo>
                    <a:pt x="657225" y="333375"/>
                  </a:lnTo>
                  <a:lnTo>
                    <a:pt x="653663" y="284104"/>
                  </a:lnTo>
                  <a:lnTo>
                    <a:pt x="643316" y="237080"/>
                  </a:lnTo>
                  <a:lnTo>
                    <a:pt x="626692" y="192818"/>
                  </a:lnTo>
                  <a:lnTo>
                    <a:pt x="604298" y="151834"/>
                  </a:lnTo>
                  <a:lnTo>
                    <a:pt x="576641" y="114643"/>
                  </a:lnTo>
                  <a:lnTo>
                    <a:pt x="544230" y="81760"/>
                  </a:lnTo>
                  <a:lnTo>
                    <a:pt x="507571" y="53700"/>
                  </a:lnTo>
                  <a:lnTo>
                    <a:pt x="467172" y="30979"/>
                  </a:lnTo>
                  <a:lnTo>
                    <a:pt x="423541" y="14112"/>
                  </a:lnTo>
                  <a:lnTo>
                    <a:pt x="377185" y="3613"/>
                  </a:lnTo>
                  <a:lnTo>
                    <a:pt x="328612" y="0"/>
                  </a:lnTo>
                  <a:close/>
                </a:path>
              </a:pathLst>
            </a:custGeom>
            <a:solidFill>
              <a:srgbClr val="F15D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64411" y="3555289"/>
              <a:ext cx="353060" cy="228600"/>
            </a:xfrm>
            <a:custGeom>
              <a:avLst/>
              <a:gdLst/>
              <a:ahLst/>
              <a:cxnLst/>
              <a:rect l="l" t="t" r="r" b="b"/>
              <a:pathLst>
                <a:path w="353060" h="228600">
                  <a:moveTo>
                    <a:pt x="342176" y="0"/>
                  </a:moveTo>
                  <a:lnTo>
                    <a:pt x="10210" y="0"/>
                  </a:lnTo>
                  <a:lnTo>
                    <a:pt x="8153" y="0"/>
                  </a:lnTo>
                  <a:lnTo>
                    <a:pt x="6121" y="508"/>
                  </a:lnTo>
                  <a:lnTo>
                    <a:pt x="0" y="8255"/>
                  </a:lnTo>
                  <a:lnTo>
                    <a:pt x="0" y="10414"/>
                  </a:lnTo>
                  <a:lnTo>
                    <a:pt x="0" y="218059"/>
                  </a:lnTo>
                  <a:lnTo>
                    <a:pt x="0" y="220218"/>
                  </a:lnTo>
                  <a:lnTo>
                    <a:pt x="495" y="222250"/>
                  </a:lnTo>
                  <a:lnTo>
                    <a:pt x="1523" y="223774"/>
                  </a:lnTo>
                  <a:lnTo>
                    <a:pt x="2552" y="225425"/>
                  </a:lnTo>
                  <a:lnTo>
                    <a:pt x="4089" y="226440"/>
                  </a:lnTo>
                  <a:lnTo>
                    <a:pt x="6121" y="227457"/>
                  </a:lnTo>
                  <a:lnTo>
                    <a:pt x="8153" y="227965"/>
                  </a:lnTo>
                  <a:lnTo>
                    <a:pt x="10210" y="228600"/>
                  </a:lnTo>
                  <a:lnTo>
                    <a:pt x="342176" y="228600"/>
                  </a:lnTo>
                  <a:lnTo>
                    <a:pt x="344208" y="227965"/>
                  </a:lnTo>
                  <a:lnTo>
                    <a:pt x="346240" y="227457"/>
                  </a:lnTo>
                  <a:lnTo>
                    <a:pt x="348259" y="226440"/>
                  </a:lnTo>
                  <a:lnTo>
                    <a:pt x="349796" y="225425"/>
                  </a:lnTo>
                  <a:lnTo>
                    <a:pt x="350812" y="223774"/>
                  </a:lnTo>
                  <a:lnTo>
                    <a:pt x="351828" y="222250"/>
                  </a:lnTo>
                  <a:lnTo>
                    <a:pt x="352463" y="220218"/>
                  </a:lnTo>
                  <a:lnTo>
                    <a:pt x="352463" y="218059"/>
                  </a:lnTo>
                  <a:lnTo>
                    <a:pt x="352463" y="10414"/>
                  </a:lnTo>
                  <a:lnTo>
                    <a:pt x="352463" y="8255"/>
                  </a:lnTo>
                  <a:lnTo>
                    <a:pt x="351828" y="6223"/>
                  </a:lnTo>
                  <a:lnTo>
                    <a:pt x="344208" y="0"/>
                  </a:lnTo>
                  <a:lnTo>
                    <a:pt x="342176" y="0"/>
                  </a:lnTo>
                  <a:close/>
                </a:path>
              </a:pathLst>
            </a:custGeom>
            <a:ln w="12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35836" y="353623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37" y="18923"/>
                  </a:moveTo>
                  <a:lnTo>
                    <a:pt x="19037" y="9271"/>
                  </a:lnTo>
                  <a:lnTo>
                    <a:pt x="19037" y="7366"/>
                  </a:lnTo>
                  <a:lnTo>
                    <a:pt x="18097" y="5461"/>
                  </a:lnTo>
                  <a:lnTo>
                    <a:pt x="17614" y="4191"/>
                  </a:lnTo>
                  <a:lnTo>
                    <a:pt x="16167" y="2794"/>
                  </a:lnTo>
                  <a:lnTo>
                    <a:pt x="14757" y="1397"/>
                  </a:lnTo>
                  <a:lnTo>
                    <a:pt x="13322" y="889"/>
                  </a:lnTo>
                  <a:lnTo>
                    <a:pt x="11429" y="0"/>
                  </a:lnTo>
                  <a:lnTo>
                    <a:pt x="9512" y="0"/>
                  </a:lnTo>
                  <a:lnTo>
                    <a:pt x="7619" y="0"/>
                  </a:lnTo>
                  <a:lnTo>
                    <a:pt x="5702" y="889"/>
                  </a:lnTo>
                  <a:lnTo>
                    <a:pt x="4279" y="1397"/>
                  </a:lnTo>
                  <a:lnTo>
                    <a:pt x="2857" y="2794"/>
                  </a:lnTo>
                  <a:lnTo>
                    <a:pt x="1409" y="4191"/>
                  </a:lnTo>
                  <a:lnTo>
                    <a:pt x="952" y="5461"/>
                  </a:lnTo>
                  <a:lnTo>
                    <a:pt x="0" y="7366"/>
                  </a:lnTo>
                  <a:lnTo>
                    <a:pt x="0" y="9271"/>
                  </a:lnTo>
                  <a:lnTo>
                    <a:pt x="0" y="18923"/>
                  </a:lnTo>
                </a:path>
              </a:pathLst>
            </a:custGeom>
            <a:ln w="12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15433" y="3777799"/>
              <a:ext cx="69329" cy="7872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05971" y="3777799"/>
              <a:ext cx="69240" cy="7872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83461" y="3574237"/>
              <a:ext cx="314325" cy="190500"/>
            </a:xfrm>
            <a:custGeom>
              <a:avLst/>
              <a:gdLst/>
              <a:ahLst/>
              <a:cxnLst/>
              <a:rect l="l" t="t" r="r" b="b"/>
              <a:pathLst>
                <a:path w="314325" h="190500">
                  <a:moveTo>
                    <a:pt x="0" y="190474"/>
                  </a:moveTo>
                  <a:lnTo>
                    <a:pt x="314286" y="190474"/>
                  </a:lnTo>
                  <a:lnTo>
                    <a:pt x="314286" y="0"/>
                  </a:lnTo>
                  <a:lnTo>
                    <a:pt x="0" y="0"/>
                  </a:lnTo>
                  <a:lnTo>
                    <a:pt x="0" y="190474"/>
                  </a:lnTo>
                  <a:close/>
                </a:path>
              </a:pathLst>
            </a:custGeom>
            <a:ln w="12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34521" y="3615874"/>
              <a:ext cx="212178" cy="10730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97698" y="6065065"/>
              <a:ext cx="666750" cy="666750"/>
            </a:xfrm>
            <a:custGeom>
              <a:avLst/>
              <a:gdLst/>
              <a:ahLst/>
              <a:cxnLst/>
              <a:rect l="l" t="t" r="r" b="b"/>
              <a:pathLst>
                <a:path w="666750" h="666750">
                  <a:moveTo>
                    <a:pt x="333375" y="0"/>
                  </a:moveTo>
                  <a:lnTo>
                    <a:pt x="284112" y="3613"/>
                  </a:lnTo>
                  <a:lnTo>
                    <a:pt x="237094" y="14112"/>
                  </a:lnTo>
                  <a:lnTo>
                    <a:pt x="192835" y="30979"/>
                  </a:lnTo>
                  <a:lnTo>
                    <a:pt x="151851" y="53700"/>
                  </a:lnTo>
                  <a:lnTo>
                    <a:pt x="114658" y="81760"/>
                  </a:lnTo>
                  <a:lnTo>
                    <a:pt x="81773" y="114643"/>
                  </a:lnTo>
                  <a:lnTo>
                    <a:pt x="53710" y="151834"/>
                  </a:lnTo>
                  <a:lnTo>
                    <a:pt x="30985" y="192818"/>
                  </a:lnTo>
                  <a:lnTo>
                    <a:pt x="14115" y="237080"/>
                  </a:lnTo>
                  <a:lnTo>
                    <a:pt x="3614" y="284104"/>
                  </a:lnTo>
                  <a:lnTo>
                    <a:pt x="0" y="333375"/>
                  </a:lnTo>
                  <a:lnTo>
                    <a:pt x="3614" y="382637"/>
                  </a:lnTo>
                  <a:lnTo>
                    <a:pt x="14115" y="429655"/>
                  </a:lnTo>
                  <a:lnTo>
                    <a:pt x="30985" y="473914"/>
                  </a:lnTo>
                  <a:lnTo>
                    <a:pt x="53710" y="514898"/>
                  </a:lnTo>
                  <a:lnTo>
                    <a:pt x="81773" y="552091"/>
                  </a:lnTo>
                  <a:lnTo>
                    <a:pt x="114658" y="584976"/>
                  </a:lnTo>
                  <a:lnTo>
                    <a:pt x="151851" y="613039"/>
                  </a:lnTo>
                  <a:lnTo>
                    <a:pt x="192835" y="635764"/>
                  </a:lnTo>
                  <a:lnTo>
                    <a:pt x="237094" y="652634"/>
                  </a:lnTo>
                  <a:lnTo>
                    <a:pt x="284112" y="663135"/>
                  </a:lnTo>
                  <a:lnTo>
                    <a:pt x="333375" y="666750"/>
                  </a:lnTo>
                  <a:lnTo>
                    <a:pt x="382645" y="663135"/>
                  </a:lnTo>
                  <a:lnTo>
                    <a:pt x="429669" y="652634"/>
                  </a:lnTo>
                  <a:lnTo>
                    <a:pt x="473931" y="635764"/>
                  </a:lnTo>
                  <a:lnTo>
                    <a:pt x="514915" y="613039"/>
                  </a:lnTo>
                  <a:lnTo>
                    <a:pt x="552106" y="584976"/>
                  </a:lnTo>
                  <a:lnTo>
                    <a:pt x="584989" y="552091"/>
                  </a:lnTo>
                  <a:lnTo>
                    <a:pt x="613049" y="514898"/>
                  </a:lnTo>
                  <a:lnTo>
                    <a:pt x="635770" y="473914"/>
                  </a:lnTo>
                  <a:lnTo>
                    <a:pt x="652637" y="429655"/>
                  </a:lnTo>
                  <a:lnTo>
                    <a:pt x="663136" y="382637"/>
                  </a:lnTo>
                  <a:lnTo>
                    <a:pt x="666750" y="333375"/>
                  </a:lnTo>
                  <a:lnTo>
                    <a:pt x="663136" y="284104"/>
                  </a:lnTo>
                  <a:lnTo>
                    <a:pt x="652637" y="237080"/>
                  </a:lnTo>
                  <a:lnTo>
                    <a:pt x="635770" y="192818"/>
                  </a:lnTo>
                  <a:lnTo>
                    <a:pt x="613049" y="151834"/>
                  </a:lnTo>
                  <a:lnTo>
                    <a:pt x="584989" y="114643"/>
                  </a:lnTo>
                  <a:lnTo>
                    <a:pt x="552106" y="81760"/>
                  </a:lnTo>
                  <a:lnTo>
                    <a:pt x="514915" y="53700"/>
                  </a:lnTo>
                  <a:lnTo>
                    <a:pt x="473931" y="30979"/>
                  </a:lnTo>
                  <a:lnTo>
                    <a:pt x="429669" y="14112"/>
                  </a:lnTo>
                  <a:lnTo>
                    <a:pt x="382645" y="3613"/>
                  </a:lnTo>
                  <a:lnTo>
                    <a:pt x="333375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54848" y="6241339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246291" y="27876"/>
                  </a:moveTo>
                  <a:lnTo>
                    <a:pt x="236626" y="21272"/>
                  </a:lnTo>
                  <a:lnTo>
                    <a:pt x="226466" y="16192"/>
                  </a:lnTo>
                  <a:lnTo>
                    <a:pt x="181800" y="1981"/>
                  </a:lnTo>
                  <a:lnTo>
                    <a:pt x="157441" y="0"/>
                  </a:lnTo>
                  <a:lnTo>
                    <a:pt x="149288" y="0"/>
                  </a:lnTo>
                  <a:lnTo>
                    <a:pt x="141173" y="1016"/>
                  </a:lnTo>
                  <a:lnTo>
                    <a:pt x="133553" y="1981"/>
                  </a:lnTo>
                  <a:lnTo>
                    <a:pt x="125945" y="2997"/>
                  </a:lnTo>
                  <a:lnTo>
                    <a:pt x="118325" y="5029"/>
                  </a:lnTo>
                  <a:lnTo>
                    <a:pt x="110705" y="7048"/>
                  </a:lnTo>
                  <a:lnTo>
                    <a:pt x="103606" y="9613"/>
                  </a:lnTo>
                  <a:lnTo>
                    <a:pt x="96494" y="12128"/>
                  </a:lnTo>
                  <a:lnTo>
                    <a:pt x="89382" y="15176"/>
                  </a:lnTo>
                  <a:lnTo>
                    <a:pt x="57404" y="36004"/>
                  </a:lnTo>
                  <a:lnTo>
                    <a:pt x="51816" y="40563"/>
                  </a:lnTo>
                  <a:lnTo>
                    <a:pt x="22847" y="75615"/>
                  </a:lnTo>
                  <a:lnTo>
                    <a:pt x="19303" y="82194"/>
                  </a:lnTo>
                  <a:lnTo>
                    <a:pt x="15735" y="88811"/>
                  </a:lnTo>
                  <a:lnTo>
                    <a:pt x="12700" y="95910"/>
                  </a:lnTo>
                  <a:lnTo>
                    <a:pt x="9652" y="103035"/>
                  </a:lnTo>
                  <a:lnTo>
                    <a:pt x="7124" y="110134"/>
                  </a:lnTo>
                  <a:lnTo>
                    <a:pt x="5092" y="117754"/>
                  </a:lnTo>
                  <a:lnTo>
                    <a:pt x="3581" y="125361"/>
                  </a:lnTo>
                  <a:lnTo>
                    <a:pt x="2057" y="132981"/>
                  </a:lnTo>
                  <a:lnTo>
                    <a:pt x="1016" y="141097"/>
                  </a:lnTo>
                  <a:lnTo>
                    <a:pt x="520" y="148729"/>
                  </a:lnTo>
                  <a:lnTo>
                    <a:pt x="0" y="156845"/>
                  </a:lnTo>
                  <a:lnTo>
                    <a:pt x="520" y="164973"/>
                  </a:lnTo>
                  <a:lnTo>
                    <a:pt x="1016" y="173101"/>
                  </a:lnTo>
                  <a:lnTo>
                    <a:pt x="9652" y="211162"/>
                  </a:lnTo>
                  <a:lnTo>
                    <a:pt x="31483" y="250774"/>
                  </a:lnTo>
                  <a:lnTo>
                    <a:pt x="63487" y="282778"/>
                  </a:lnTo>
                  <a:lnTo>
                    <a:pt x="82778" y="294957"/>
                  </a:lnTo>
                  <a:lnTo>
                    <a:pt x="89382" y="298526"/>
                  </a:lnTo>
                  <a:lnTo>
                    <a:pt x="96494" y="301561"/>
                  </a:lnTo>
                  <a:lnTo>
                    <a:pt x="103606" y="304609"/>
                  </a:lnTo>
                  <a:lnTo>
                    <a:pt x="110705" y="307149"/>
                  </a:lnTo>
                  <a:lnTo>
                    <a:pt x="149288" y="313740"/>
                  </a:lnTo>
                  <a:lnTo>
                    <a:pt x="157441" y="314261"/>
                  </a:lnTo>
                  <a:lnTo>
                    <a:pt x="196532" y="309156"/>
                  </a:lnTo>
                  <a:lnTo>
                    <a:pt x="218338" y="301561"/>
                  </a:lnTo>
                  <a:lnTo>
                    <a:pt x="225450" y="298526"/>
                  </a:lnTo>
                  <a:lnTo>
                    <a:pt x="232054" y="294957"/>
                  </a:lnTo>
                  <a:lnTo>
                    <a:pt x="238645" y="291414"/>
                  </a:lnTo>
                  <a:lnTo>
                    <a:pt x="245275" y="287350"/>
                  </a:lnTo>
                  <a:lnTo>
                    <a:pt x="278777" y="256870"/>
                  </a:lnTo>
                  <a:lnTo>
                    <a:pt x="287388" y="244690"/>
                  </a:lnTo>
                  <a:lnTo>
                    <a:pt x="291465" y="238607"/>
                  </a:lnTo>
                  <a:lnTo>
                    <a:pt x="307213" y="203555"/>
                  </a:lnTo>
                  <a:lnTo>
                    <a:pt x="309740" y="196443"/>
                  </a:lnTo>
                  <a:lnTo>
                    <a:pt x="311264" y="188836"/>
                  </a:lnTo>
                  <a:lnTo>
                    <a:pt x="312737" y="180708"/>
                  </a:lnTo>
                  <a:lnTo>
                    <a:pt x="313766" y="173101"/>
                  </a:lnTo>
                  <a:lnTo>
                    <a:pt x="314274" y="164973"/>
                  </a:lnTo>
                  <a:lnTo>
                    <a:pt x="314274" y="156845"/>
                  </a:lnTo>
                  <a:lnTo>
                    <a:pt x="306197" y="107581"/>
                  </a:lnTo>
                  <a:lnTo>
                    <a:pt x="290969" y="74599"/>
                  </a:lnTo>
                  <a:lnTo>
                    <a:pt x="283845" y="64439"/>
                  </a:lnTo>
                </a:path>
              </a:pathLst>
            </a:custGeom>
            <a:ln w="12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58321" y="6187624"/>
              <a:ext cx="364642" cy="39309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587422" y="3463474"/>
              <a:ext cx="459739" cy="45020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41073" y="4731563"/>
              <a:ext cx="657225" cy="666750"/>
            </a:xfrm>
            <a:custGeom>
              <a:avLst/>
              <a:gdLst/>
              <a:ahLst/>
              <a:cxnLst/>
              <a:rect l="l" t="t" r="r" b="b"/>
              <a:pathLst>
                <a:path w="657225" h="666750">
                  <a:moveTo>
                    <a:pt x="328676" y="0"/>
                  </a:moveTo>
                  <a:lnTo>
                    <a:pt x="280087" y="3613"/>
                  </a:lnTo>
                  <a:lnTo>
                    <a:pt x="233718" y="14112"/>
                  </a:lnTo>
                  <a:lnTo>
                    <a:pt x="190076" y="30979"/>
                  </a:lnTo>
                  <a:lnTo>
                    <a:pt x="149669" y="53700"/>
                  </a:lnTo>
                  <a:lnTo>
                    <a:pt x="113005" y="81760"/>
                  </a:lnTo>
                  <a:lnTo>
                    <a:pt x="80589" y="114643"/>
                  </a:lnTo>
                  <a:lnTo>
                    <a:pt x="52929" y="151834"/>
                  </a:lnTo>
                  <a:lnTo>
                    <a:pt x="30533" y="192818"/>
                  </a:lnTo>
                  <a:lnTo>
                    <a:pt x="13908" y="237080"/>
                  </a:lnTo>
                  <a:lnTo>
                    <a:pt x="3561" y="284104"/>
                  </a:lnTo>
                  <a:lnTo>
                    <a:pt x="0" y="333375"/>
                  </a:lnTo>
                  <a:lnTo>
                    <a:pt x="3561" y="382645"/>
                  </a:lnTo>
                  <a:lnTo>
                    <a:pt x="13908" y="429669"/>
                  </a:lnTo>
                  <a:lnTo>
                    <a:pt x="30533" y="473931"/>
                  </a:lnTo>
                  <a:lnTo>
                    <a:pt x="52929" y="514915"/>
                  </a:lnTo>
                  <a:lnTo>
                    <a:pt x="80589" y="552106"/>
                  </a:lnTo>
                  <a:lnTo>
                    <a:pt x="113005" y="584989"/>
                  </a:lnTo>
                  <a:lnTo>
                    <a:pt x="149669" y="613049"/>
                  </a:lnTo>
                  <a:lnTo>
                    <a:pt x="190076" y="635770"/>
                  </a:lnTo>
                  <a:lnTo>
                    <a:pt x="233718" y="652637"/>
                  </a:lnTo>
                  <a:lnTo>
                    <a:pt x="280087" y="663136"/>
                  </a:lnTo>
                  <a:lnTo>
                    <a:pt x="328676" y="666750"/>
                  </a:lnTo>
                  <a:lnTo>
                    <a:pt x="377233" y="663136"/>
                  </a:lnTo>
                  <a:lnTo>
                    <a:pt x="423576" y="652637"/>
                  </a:lnTo>
                  <a:lnTo>
                    <a:pt x="467197" y="635770"/>
                  </a:lnTo>
                  <a:lnTo>
                    <a:pt x="507587" y="613049"/>
                  </a:lnTo>
                  <a:lnTo>
                    <a:pt x="544240" y="584989"/>
                  </a:lnTo>
                  <a:lnTo>
                    <a:pt x="576647" y="552106"/>
                  </a:lnTo>
                  <a:lnTo>
                    <a:pt x="604301" y="514915"/>
                  </a:lnTo>
                  <a:lnTo>
                    <a:pt x="626693" y="473931"/>
                  </a:lnTo>
                  <a:lnTo>
                    <a:pt x="643317" y="429669"/>
                  </a:lnTo>
                  <a:lnTo>
                    <a:pt x="653663" y="382645"/>
                  </a:lnTo>
                  <a:lnTo>
                    <a:pt x="657225" y="333375"/>
                  </a:lnTo>
                  <a:lnTo>
                    <a:pt x="653663" y="284104"/>
                  </a:lnTo>
                  <a:lnTo>
                    <a:pt x="643317" y="237080"/>
                  </a:lnTo>
                  <a:lnTo>
                    <a:pt x="626693" y="192818"/>
                  </a:lnTo>
                  <a:lnTo>
                    <a:pt x="604301" y="151834"/>
                  </a:lnTo>
                  <a:lnTo>
                    <a:pt x="576647" y="114643"/>
                  </a:lnTo>
                  <a:lnTo>
                    <a:pt x="544240" y="81760"/>
                  </a:lnTo>
                  <a:lnTo>
                    <a:pt x="507587" y="53700"/>
                  </a:lnTo>
                  <a:lnTo>
                    <a:pt x="467197" y="30979"/>
                  </a:lnTo>
                  <a:lnTo>
                    <a:pt x="423576" y="14112"/>
                  </a:lnTo>
                  <a:lnTo>
                    <a:pt x="377233" y="3613"/>
                  </a:lnTo>
                  <a:lnTo>
                    <a:pt x="328676" y="0"/>
                  </a:lnTo>
                  <a:close/>
                </a:path>
              </a:pathLst>
            </a:custGeom>
            <a:solidFill>
              <a:srgbClr val="0099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660186" y="4907839"/>
              <a:ext cx="285750" cy="295275"/>
            </a:xfrm>
            <a:custGeom>
              <a:avLst/>
              <a:gdLst/>
              <a:ahLst/>
              <a:cxnLst/>
              <a:rect l="l" t="t" r="r" b="b"/>
              <a:pathLst>
                <a:path w="285750" h="295275">
                  <a:moveTo>
                    <a:pt x="272669" y="122047"/>
                  </a:moveTo>
                  <a:lnTo>
                    <a:pt x="242824" y="118999"/>
                  </a:lnTo>
                  <a:lnTo>
                    <a:pt x="241300" y="112776"/>
                  </a:lnTo>
                  <a:lnTo>
                    <a:pt x="238760" y="106540"/>
                  </a:lnTo>
                  <a:lnTo>
                    <a:pt x="236359" y="100457"/>
                  </a:lnTo>
                  <a:lnTo>
                    <a:pt x="233299" y="94742"/>
                  </a:lnTo>
                  <a:lnTo>
                    <a:pt x="251841" y="70472"/>
                  </a:lnTo>
                  <a:lnTo>
                    <a:pt x="253250" y="68440"/>
                  </a:lnTo>
                  <a:lnTo>
                    <a:pt x="254266" y="65913"/>
                  </a:lnTo>
                  <a:lnTo>
                    <a:pt x="254774" y="63373"/>
                  </a:lnTo>
                  <a:lnTo>
                    <a:pt x="254774" y="60198"/>
                  </a:lnTo>
                  <a:lnTo>
                    <a:pt x="254266" y="57658"/>
                  </a:lnTo>
                  <a:lnTo>
                    <a:pt x="253758" y="55105"/>
                  </a:lnTo>
                  <a:lnTo>
                    <a:pt x="229882" y="31864"/>
                  </a:lnTo>
                  <a:lnTo>
                    <a:pt x="227342" y="31864"/>
                  </a:lnTo>
                  <a:lnTo>
                    <a:pt x="224282" y="31864"/>
                  </a:lnTo>
                  <a:lnTo>
                    <a:pt x="221869" y="32372"/>
                  </a:lnTo>
                  <a:lnTo>
                    <a:pt x="219341" y="33401"/>
                  </a:lnTo>
                  <a:lnTo>
                    <a:pt x="217424" y="34925"/>
                  </a:lnTo>
                  <a:lnTo>
                    <a:pt x="193941" y="54089"/>
                  </a:lnTo>
                  <a:lnTo>
                    <a:pt x="188468" y="50914"/>
                  </a:lnTo>
                  <a:lnTo>
                    <a:pt x="182499" y="48387"/>
                  </a:lnTo>
                  <a:lnTo>
                    <a:pt x="176542" y="45847"/>
                  </a:lnTo>
                  <a:lnTo>
                    <a:pt x="170434" y="43688"/>
                  </a:lnTo>
                  <a:lnTo>
                    <a:pt x="167017" y="13322"/>
                  </a:lnTo>
                  <a:lnTo>
                    <a:pt x="166509" y="10795"/>
                  </a:lnTo>
                  <a:lnTo>
                    <a:pt x="165493" y="8115"/>
                  </a:lnTo>
                  <a:lnTo>
                    <a:pt x="163957" y="6096"/>
                  </a:lnTo>
                  <a:lnTo>
                    <a:pt x="162560" y="4064"/>
                  </a:lnTo>
                  <a:lnTo>
                    <a:pt x="160032" y="2540"/>
                  </a:lnTo>
                  <a:lnTo>
                    <a:pt x="158000" y="1016"/>
                  </a:lnTo>
                  <a:lnTo>
                    <a:pt x="155067" y="508"/>
                  </a:lnTo>
                  <a:lnTo>
                    <a:pt x="152527" y="0"/>
                  </a:lnTo>
                  <a:lnTo>
                    <a:pt x="132600" y="0"/>
                  </a:lnTo>
                  <a:lnTo>
                    <a:pt x="114693" y="43688"/>
                  </a:lnTo>
                  <a:lnTo>
                    <a:pt x="108724" y="45847"/>
                  </a:lnTo>
                  <a:lnTo>
                    <a:pt x="102743" y="48387"/>
                  </a:lnTo>
                  <a:lnTo>
                    <a:pt x="97167" y="50914"/>
                  </a:lnTo>
                  <a:lnTo>
                    <a:pt x="91694" y="54089"/>
                  </a:lnTo>
                  <a:lnTo>
                    <a:pt x="68199" y="34925"/>
                  </a:lnTo>
                  <a:lnTo>
                    <a:pt x="65786" y="33401"/>
                  </a:lnTo>
                  <a:lnTo>
                    <a:pt x="63258" y="32372"/>
                  </a:lnTo>
                  <a:lnTo>
                    <a:pt x="60833" y="31864"/>
                  </a:lnTo>
                  <a:lnTo>
                    <a:pt x="58293" y="31864"/>
                  </a:lnTo>
                  <a:lnTo>
                    <a:pt x="55753" y="31864"/>
                  </a:lnTo>
                  <a:lnTo>
                    <a:pt x="31877" y="55105"/>
                  </a:lnTo>
                  <a:lnTo>
                    <a:pt x="30861" y="57658"/>
                  </a:lnTo>
                  <a:lnTo>
                    <a:pt x="30353" y="60198"/>
                  </a:lnTo>
                  <a:lnTo>
                    <a:pt x="30353" y="63373"/>
                  </a:lnTo>
                  <a:lnTo>
                    <a:pt x="30861" y="65913"/>
                  </a:lnTo>
                  <a:lnTo>
                    <a:pt x="31877" y="68440"/>
                  </a:lnTo>
                  <a:lnTo>
                    <a:pt x="33401" y="70472"/>
                  </a:lnTo>
                  <a:lnTo>
                    <a:pt x="51816" y="94742"/>
                  </a:lnTo>
                  <a:lnTo>
                    <a:pt x="48768" y="100457"/>
                  </a:lnTo>
                  <a:lnTo>
                    <a:pt x="46367" y="106540"/>
                  </a:lnTo>
                  <a:lnTo>
                    <a:pt x="44335" y="112776"/>
                  </a:lnTo>
                  <a:lnTo>
                    <a:pt x="42291" y="118999"/>
                  </a:lnTo>
                  <a:lnTo>
                    <a:pt x="12966" y="122047"/>
                  </a:lnTo>
                  <a:lnTo>
                    <a:pt x="10426" y="123063"/>
                  </a:lnTo>
                  <a:lnTo>
                    <a:pt x="7874" y="124079"/>
                  </a:lnTo>
                  <a:lnTo>
                    <a:pt x="0" y="135001"/>
                  </a:lnTo>
                  <a:lnTo>
                    <a:pt x="0" y="137541"/>
                  </a:lnTo>
                  <a:lnTo>
                    <a:pt x="0" y="157607"/>
                  </a:lnTo>
                  <a:lnTo>
                    <a:pt x="0" y="160655"/>
                  </a:lnTo>
                  <a:lnTo>
                    <a:pt x="901" y="163322"/>
                  </a:lnTo>
                  <a:lnTo>
                    <a:pt x="42291" y="176657"/>
                  </a:lnTo>
                  <a:lnTo>
                    <a:pt x="44335" y="182880"/>
                  </a:lnTo>
                  <a:lnTo>
                    <a:pt x="46367" y="188595"/>
                  </a:lnTo>
                  <a:lnTo>
                    <a:pt x="48768" y="194691"/>
                  </a:lnTo>
                  <a:lnTo>
                    <a:pt x="51816" y="200406"/>
                  </a:lnTo>
                  <a:lnTo>
                    <a:pt x="33401" y="224663"/>
                  </a:lnTo>
                  <a:lnTo>
                    <a:pt x="31877" y="227190"/>
                  </a:lnTo>
                  <a:lnTo>
                    <a:pt x="30861" y="229730"/>
                  </a:lnTo>
                  <a:lnTo>
                    <a:pt x="30353" y="232283"/>
                  </a:lnTo>
                  <a:lnTo>
                    <a:pt x="30353" y="234950"/>
                  </a:lnTo>
                  <a:lnTo>
                    <a:pt x="30861" y="237490"/>
                  </a:lnTo>
                  <a:lnTo>
                    <a:pt x="31877" y="240030"/>
                  </a:lnTo>
                  <a:lnTo>
                    <a:pt x="32893" y="242697"/>
                  </a:lnTo>
                  <a:lnTo>
                    <a:pt x="34810" y="244729"/>
                  </a:lnTo>
                  <a:lnTo>
                    <a:pt x="48768" y="259080"/>
                  </a:lnTo>
                  <a:lnTo>
                    <a:pt x="50800" y="261239"/>
                  </a:lnTo>
                  <a:lnTo>
                    <a:pt x="52832" y="262255"/>
                  </a:lnTo>
                  <a:lnTo>
                    <a:pt x="55753" y="263271"/>
                  </a:lnTo>
                  <a:lnTo>
                    <a:pt x="58293" y="263779"/>
                  </a:lnTo>
                  <a:lnTo>
                    <a:pt x="60833" y="263779"/>
                  </a:lnTo>
                  <a:lnTo>
                    <a:pt x="63258" y="262763"/>
                  </a:lnTo>
                  <a:lnTo>
                    <a:pt x="65786" y="261747"/>
                  </a:lnTo>
                  <a:lnTo>
                    <a:pt x="68199" y="260731"/>
                  </a:lnTo>
                  <a:lnTo>
                    <a:pt x="91694" y="241681"/>
                  </a:lnTo>
                  <a:lnTo>
                    <a:pt x="97167" y="244221"/>
                  </a:lnTo>
                  <a:lnTo>
                    <a:pt x="102743" y="247256"/>
                  </a:lnTo>
                  <a:lnTo>
                    <a:pt x="108724" y="249301"/>
                  </a:lnTo>
                  <a:lnTo>
                    <a:pt x="114693" y="251447"/>
                  </a:lnTo>
                  <a:lnTo>
                    <a:pt x="121158" y="289547"/>
                  </a:lnTo>
                  <a:lnTo>
                    <a:pt x="127635" y="294132"/>
                  </a:lnTo>
                  <a:lnTo>
                    <a:pt x="130060" y="295275"/>
                  </a:lnTo>
                  <a:lnTo>
                    <a:pt x="132600" y="295275"/>
                  </a:lnTo>
                  <a:lnTo>
                    <a:pt x="152527" y="295275"/>
                  </a:lnTo>
                  <a:lnTo>
                    <a:pt x="155067" y="295275"/>
                  </a:lnTo>
                  <a:lnTo>
                    <a:pt x="158000" y="294132"/>
                  </a:lnTo>
                  <a:lnTo>
                    <a:pt x="170434" y="251447"/>
                  </a:lnTo>
                  <a:lnTo>
                    <a:pt x="176542" y="249301"/>
                  </a:lnTo>
                  <a:lnTo>
                    <a:pt x="182499" y="247256"/>
                  </a:lnTo>
                  <a:lnTo>
                    <a:pt x="188468" y="244221"/>
                  </a:lnTo>
                  <a:lnTo>
                    <a:pt x="193941" y="241681"/>
                  </a:lnTo>
                  <a:lnTo>
                    <a:pt x="217424" y="260731"/>
                  </a:lnTo>
                  <a:lnTo>
                    <a:pt x="219341" y="261747"/>
                  </a:lnTo>
                  <a:lnTo>
                    <a:pt x="221869" y="262763"/>
                  </a:lnTo>
                  <a:lnTo>
                    <a:pt x="224282" y="263779"/>
                  </a:lnTo>
                  <a:lnTo>
                    <a:pt x="227342" y="263779"/>
                  </a:lnTo>
                  <a:lnTo>
                    <a:pt x="229882" y="263271"/>
                  </a:lnTo>
                  <a:lnTo>
                    <a:pt x="232283" y="262255"/>
                  </a:lnTo>
                  <a:lnTo>
                    <a:pt x="234835" y="261239"/>
                  </a:lnTo>
                  <a:lnTo>
                    <a:pt x="236867" y="259080"/>
                  </a:lnTo>
                  <a:lnTo>
                    <a:pt x="250825" y="244729"/>
                  </a:lnTo>
                  <a:lnTo>
                    <a:pt x="252234" y="242697"/>
                  </a:lnTo>
                  <a:lnTo>
                    <a:pt x="253758" y="240030"/>
                  </a:lnTo>
                  <a:lnTo>
                    <a:pt x="254266" y="237490"/>
                  </a:lnTo>
                  <a:lnTo>
                    <a:pt x="254774" y="234950"/>
                  </a:lnTo>
                  <a:lnTo>
                    <a:pt x="254774" y="232283"/>
                  </a:lnTo>
                  <a:lnTo>
                    <a:pt x="254266" y="229730"/>
                  </a:lnTo>
                  <a:lnTo>
                    <a:pt x="253250" y="227190"/>
                  </a:lnTo>
                  <a:lnTo>
                    <a:pt x="251841" y="224663"/>
                  </a:lnTo>
                  <a:lnTo>
                    <a:pt x="233299" y="200406"/>
                  </a:lnTo>
                  <a:lnTo>
                    <a:pt x="236359" y="194691"/>
                  </a:lnTo>
                  <a:lnTo>
                    <a:pt x="238760" y="188595"/>
                  </a:lnTo>
                  <a:lnTo>
                    <a:pt x="241300" y="182880"/>
                  </a:lnTo>
                  <a:lnTo>
                    <a:pt x="242824" y="176657"/>
                  </a:lnTo>
                  <a:lnTo>
                    <a:pt x="281686" y="167881"/>
                  </a:lnTo>
                  <a:lnTo>
                    <a:pt x="285750" y="157607"/>
                  </a:lnTo>
                  <a:lnTo>
                    <a:pt x="285750" y="137541"/>
                  </a:lnTo>
                  <a:lnTo>
                    <a:pt x="285242" y="135001"/>
                  </a:lnTo>
                  <a:lnTo>
                    <a:pt x="284734" y="131826"/>
                  </a:lnTo>
                  <a:lnTo>
                    <a:pt x="283210" y="129781"/>
                  </a:lnTo>
                  <a:lnTo>
                    <a:pt x="281686" y="127254"/>
                  </a:lnTo>
                  <a:lnTo>
                    <a:pt x="279666" y="125730"/>
                  </a:lnTo>
                  <a:lnTo>
                    <a:pt x="277749" y="124079"/>
                  </a:lnTo>
                  <a:lnTo>
                    <a:pt x="275209" y="123063"/>
                  </a:lnTo>
                  <a:lnTo>
                    <a:pt x="272669" y="122047"/>
                  </a:lnTo>
                  <a:close/>
                </a:path>
              </a:pathLst>
            </a:custGeom>
            <a:ln w="12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750248" y="5001190"/>
              <a:ext cx="105003" cy="10844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920810" y="5054149"/>
              <a:ext cx="173977" cy="18362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88173" y="4741088"/>
              <a:ext cx="657225" cy="657225"/>
            </a:xfrm>
            <a:custGeom>
              <a:avLst/>
              <a:gdLst/>
              <a:ahLst/>
              <a:cxnLst/>
              <a:rect l="l" t="t" r="r" b="b"/>
              <a:pathLst>
                <a:path w="657225" h="657225">
                  <a:moveTo>
                    <a:pt x="328612" y="0"/>
                  </a:moveTo>
                  <a:lnTo>
                    <a:pt x="280053" y="3561"/>
                  </a:lnTo>
                  <a:lnTo>
                    <a:pt x="233706" y="13907"/>
                  </a:lnTo>
                  <a:lnTo>
                    <a:pt x="190079" y="30531"/>
                  </a:lnTo>
                  <a:lnTo>
                    <a:pt x="149681" y="52923"/>
                  </a:lnTo>
                  <a:lnTo>
                    <a:pt x="113020" y="80577"/>
                  </a:lnTo>
                  <a:lnTo>
                    <a:pt x="80604" y="112984"/>
                  </a:lnTo>
                  <a:lnTo>
                    <a:pt x="52942" y="149637"/>
                  </a:lnTo>
                  <a:lnTo>
                    <a:pt x="30542" y="190027"/>
                  </a:lnTo>
                  <a:lnTo>
                    <a:pt x="13913" y="233648"/>
                  </a:lnTo>
                  <a:lnTo>
                    <a:pt x="3563" y="279991"/>
                  </a:lnTo>
                  <a:lnTo>
                    <a:pt x="0" y="328549"/>
                  </a:lnTo>
                  <a:lnTo>
                    <a:pt x="3563" y="377137"/>
                  </a:lnTo>
                  <a:lnTo>
                    <a:pt x="13913" y="423506"/>
                  </a:lnTo>
                  <a:lnTo>
                    <a:pt x="30542" y="467148"/>
                  </a:lnTo>
                  <a:lnTo>
                    <a:pt x="52942" y="507555"/>
                  </a:lnTo>
                  <a:lnTo>
                    <a:pt x="80604" y="544219"/>
                  </a:lnTo>
                  <a:lnTo>
                    <a:pt x="113020" y="576635"/>
                  </a:lnTo>
                  <a:lnTo>
                    <a:pt x="149681" y="604295"/>
                  </a:lnTo>
                  <a:lnTo>
                    <a:pt x="190079" y="626691"/>
                  </a:lnTo>
                  <a:lnTo>
                    <a:pt x="233706" y="643316"/>
                  </a:lnTo>
                  <a:lnTo>
                    <a:pt x="280053" y="653663"/>
                  </a:lnTo>
                  <a:lnTo>
                    <a:pt x="328612" y="657225"/>
                  </a:lnTo>
                  <a:lnTo>
                    <a:pt x="377185" y="653663"/>
                  </a:lnTo>
                  <a:lnTo>
                    <a:pt x="423541" y="643316"/>
                  </a:lnTo>
                  <a:lnTo>
                    <a:pt x="467172" y="626691"/>
                  </a:lnTo>
                  <a:lnTo>
                    <a:pt x="507571" y="604295"/>
                  </a:lnTo>
                  <a:lnTo>
                    <a:pt x="544230" y="576635"/>
                  </a:lnTo>
                  <a:lnTo>
                    <a:pt x="576641" y="544219"/>
                  </a:lnTo>
                  <a:lnTo>
                    <a:pt x="604298" y="507555"/>
                  </a:lnTo>
                  <a:lnTo>
                    <a:pt x="626692" y="467148"/>
                  </a:lnTo>
                  <a:lnTo>
                    <a:pt x="643316" y="423506"/>
                  </a:lnTo>
                  <a:lnTo>
                    <a:pt x="653663" y="377137"/>
                  </a:lnTo>
                  <a:lnTo>
                    <a:pt x="657225" y="328549"/>
                  </a:lnTo>
                  <a:lnTo>
                    <a:pt x="653663" y="279991"/>
                  </a:lnTo>
                  <a:lnTo>
                    <a:pt x="643316" y="233648"/>
                  </a:lnTo>
                  <a:lnTo>
                    <a:pt x="626692" y="190027"/>
                  </a:lnTo>
                  <a:lnTo>
                    <a:pt x="604298" y="149637"/>
                  </a:lnTo>
                  <a:lnTo>
                    <a:pt x="576641" y="112984"/>
                  </a:lnTo>
                  <a:lnTo>
                    <a:pt x="544230" y="80577"/>
                  </a:lnTo>
                  <a:lnTo>
                    <a:pt x="507571" y="52923"/>
                  </a:lnTo>
                  <a:lnTo>
                    <a:pt x="467172" y="30531"/>
                  </a:lnTo>
                  <a:lnTo>
                    <a:pt x="423541" y="13907"/>
                  </a:lnTo>
                  <a:lnTo>
                    <a:pt x="377185" y="3561"/>
                  </a:lnTo>
                  <a:lnTo>
                    <a:pt x="328612" y="0"/>
                  </a:lnTo>
                  <a:close/>
                </a:path>
              </a:pathLst>
            </a:custGeom>
            <a:solidFill>
              <a:srgbClr val="00A7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69136" y="4860214"/>
              <a:ext cx="495934" cy="428625"/>
            </a:xfrm>
            <a:custGeom>
              <a:avLst/>
              <a:gdLst/>
              <a:ahLst/>
              <a:cxnLst/>
              <a:rect l="l" t="t" r="r" b="b"/>
              <a:pathLst>
                <a:path w="495935" h="428625">
                  <a:moveTo>
                    <a:pt x="495363" y="214249"/>
                  </a:moveTo>
                  <a:lnTo>
                    <a:pt x="395363" y="244983"/>
                  </a:lnTo>
                  <a:lnTo>
                    <a:pt x="395363" y="183515"/>
                  </a:lnTo>
                  <a:lnTo>
                    <a:pt x="495363" y="214249"/>
                  </a:lnTo>
                  <a:close/>
                </a:path>
                <a:path w="495935" h="428625">
                  <a:moveTo>
                    <a:pt x="422719" y="62738"/>
                  </a:moveTo>
                  <a:lnTo>
                    <a:pt x="377228" y="145669"/>
                  </a:lnTo>
                  <a:lnTo>
                    <a:pt x="326961" y="102108"/>
                  </a:lnTo>
                  <a:lnTo>
                    <a:pt x="422719" y="62738"/>
                  </a:lnTo>
                  <a:close/>
                </a:path>
                <a:path w="495935" h="428625">
                  <a:moveTo>
                    <a:pt x="247649" y="0"/>
                  </a:moveTo>
                  <a:lnTo>
                    <a:pt x="283184" y="86360"/>
                  </a:lnTo>
                  <a:lnTo>
                    <a:pt x="212115" y="86360"/>
                  </a:lnTo>
                  <a:lnTo>
                    <a:pt x="247649" y="0"/>
                  </a:lnTo>
                  <a:close/>
                </a:path>
                <a:path w="495935" h="428625">
                  <a:moveTo>
                    <a:pt x="72529" y="62738"/>
                  </a:moveTo>
                  <a:lnTo>
                    <a:pt x="168338" y="102108"/>
                  </a:lnTo>
                  <a:lnTo>
                    <a:pt x="118071" y="145669"/>
                  </a:lnTo>
                  <a:lnTo>
                    <a:pt x="72529" y="62738"/>
                  </a:lnTo>
                  <a:close/>
                </a:path>
                <a:path w="495935" h="428625">
                  <a:moveTo>
                    <a:pt x="0" y="214249"/>
                  </a:moveTo>
                  <a:lnTo>
                    <a:pt x="99936" y="183515"/>
                  </a:lnTo>
                  <a:lnTo>
                    <a:pt x="99936" y="244983"/>
                  </a:lnTo>
                  <a:lnTo>
                    <a:pt x="0" y="214249"/>
                  </a:lnTo>
                  <a:close/>
                </a:path>
                <a:path w="495935" h="428625">
                  <a:moveTo>
                    <a:pt x="72529" y="365760"/>
                  </a:moveTo>
                  <a:lnTo>
                    <a:pt x="118071" y="282829"/>
                  </a:lnTo>
                  <a:lnTo>
                    <a:pt x="168338" y="326390"/>
                  </a:lnTo>
                  <a:lnTo>
                    <a:pt x="72529" y="365760"/>
                  </a:lnTo>
                  <a:close/>
                </a:path>
                <a:path w="495935" h="428625">
                  <a:moveTo>
                    <a:pt x="247649" y="428625"/>
                  </a:moveTo>
                  <a:lnTo>
                    <a:pt x="212115" y="342138"/>
                  </a:lnTo>
                  <a:lnTo>
                    <a:pt x="283184" y="342138"/>
                  </a:lnTo>
                  <a:lnTo>
                    <a:pt x="247649" y="428625"/>
                  </a:lnTo>
                  <a:close/>
                </a:path>
                <a:path w="495935" h="428625">
                  <a:moveTo>
                    <a:pt x="422719" y="365760"/>
                  </a:moveTo>
                  <a:lnTo>
                    <a:pt x="326961" y="326390"/>
                  </a:lnTo>
                  <a:lnTo>
                    <a:pt x="377228" y="282829"/>
                  </a:lnTo>
                  <a:lnTo>
                    <a:pt x="422719" y="365760"/>
                  </a:lnTo>
                  <a:close/>
                </a:path>
                <a:path w="495935" h="428625">
                  <a:moveTo>
                    <a:pt x="123824" y="214249"/>
                  </a:moveTo>
                  <a:lnTo>
                    <a:pt x="133555" y="172533"/>
                  </a:lnTo>
                  <a:lnTo>
                    <a:pt x="160091" y="138461"/>
                  </a:lnTo>
                  <a:lnTo>
                    <a:pt x="199450" y="115486"/>
                  </a:lnTo>
                  <a:lnTo>
                    <a:pt x="247649" y="107061"/>
                  </a:lnTo>
                  <a:lnTo>
                    <a:pt x="295849" y="115486"/>
                  </a:lnTo>
                  <a:lnTo>
                    <a:pt x="335208" y="138461"/>
                  </a:lnTo>
                  <a:lnTo>
                    <a:pt x="361744" y="172533"/>
                  </a:lnTo>
                  <a:lnTo>
                    <a:pt x="371474" y="214249"/>
                  </a:lnTo>
                  <a:lnTo>
                    <a:pt x="361744" y="255964"/>
                  </a:lnTo>
                  <a:lnTo>
                    <a:pt x="335208" y="290036"/>
                  </a:lnTo>
                  <a:lnTo>
                    <a:pt x="295849" y="313011"/>
                  </a:lnTo>
                  <a:lnTo>
                    <a:pt x="247649" y="321437"/>
                  </a:lnTo>
                  <a:lnTo>
                    <a:pt x="199450" y="313011"/>
                  </a:lnTo>
                  <a:lnTo>
                    <a:pt x="160091" y="290036"/>
                  </a:lnTo>
                  <a:lnTo>
                    <a:pt x="133555" y="255964"/>
                  </a:lnTo>
                  <a:lnTo>
                    <a:pt x="123824" y="214249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371077" y="3373120"/>
            <a:ext cx="2760980" cy="874394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 marR="5076">
              <a:spcBef>
                <a:spcPts val="90"/>
              </a:spcBef>
            </a:pP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Direccionar </a:t>
            </a:r>
            <a:r>
              <a:rPr sz="1400" spc="-5" dirty="0">
                <a:solidFill>
                  <a:srgbClr val="231F20"/>
                </a:solidFill>
                <a:latin typeface="Verdana"/>
                <a:cs typeface="Verdana"/>
              </a:rPr>
              <a:t>recursos 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desde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el 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Estado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provincial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45" dirty="0">
                <a:solidFill>
                  <a:srgbClr val="231F20"/>
                </a:solidFill>
                <a:latin typeface="Verdana"/>
                <a:cs typeface="Verdana"/>
              </a:rPr>
              <a:t>con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el</a:t>
            </a:r>
            <a:r>
              <a:rPr sz="1400" spc="-1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objeto  </a:t>
            </a:r>
            <a:r>
              <a:rPr sz="1400" spc="40" dirty="0">
                <a:solidFill>
                  <a:srgbClr val="231F20"/>
                </a:solidFill>
                <a:latin typeface="Verdana"/>
                <a:cs typeface="Verdana"/>
              </a:rPr>
              <a:t>de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promover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el desarrollo 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económico.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71077" y="4858109"/>
            <a:ext cx="2667000" cy="66230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 marR="5076">
              <a:spcBef>
                <a:spcPts val="90"/>
              </a:spcBef>
            </a:pP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Priorizar </a:t>
            </a:r>
            <a:r>
              <a:rPr sz="1400" spc="-75" dirty="0">
                <a:solidFill>
                  <a:srgbClr val="231F20"/>
                </a:solidFill>
                <a:latin typeface="Verdana"/>
                <a:cs typeface="Verdana"/>
              </a:rPr>
              <a:t>y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sostener </a:t>
            </a: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aquellas  actividades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más</a:t>
            </a:r>
            <a:r>
              <a:rPr sz="1400" spc="-27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perjudicadas 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por </a:t>
            </a:r>
            <a:r>
              <a:rPr sz="1400" spc="-15" dirty="0">
                <a:solidFill>
                  <a:srgbClr val="231F20"/>
                </a:solidFill>
                <a:latin typeface="Verdana"/>
                <a:cs typeface="Verdana"/>
              </a:rPr>
              <a:t>la</a:t>
            </a:r>
            <a:r>
              <a:rPr sz="1400" spc="-27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pandemia.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71077" y="6130954"/>
            <a:ext cx="2491740" cy="66230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 marR="5076">
              <a:spcBef>
                <a:spcPts val="90"/>
              </a:spcBef>
            </a:pP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Potenciar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el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crecimiento</a:t>
            </a:r>
            <a:r>
              <a:rPr sz="1400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231F20"/>
                </a:solidFill>
                <a:latin typeface="Verdana"/>
                <a:cs typeface="Verdana"/>
              </a:rPr>
              <a:t>de 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sectores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productivos  </a:t>
            </a: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estratégicos.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66632" y="3316022"/>
            <a:ext cx="2727325" cy="172275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12692" marR="5076">
              <a:spcBef>
                <a:spcPts val="90"/>
              </a:spcBef>
            </a:pP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Estimular </a:t>
            </a:r>
            <a:r>
              <a:rPr sz="1400" spc="5" dirty="0">
                <a:solidFill>
                  <a:srgbClr val="231F20"/>
                </a:solidFill>
                <a:latin typeface="Verdana"/>
                <a:cs typeface="Verdana"/>
              </a:rPr>
              <a:t>aquellas</a:t>
            </a:r>
            <a:r>
              <a:rPr sz="1400" spc="-30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Verdana"/>
                <a:cs typeface="Verdana"/>
              </a:rPr>
              <a:t>inversiones  </a:t>
            </a:r>
            <a:r>
              <a:rPr sz="1400" spc="45" dirty="0">
                <a:solidFill>
                  <a:srgbClr val="231F20"/>
                </a:solidFill>
                <a:latin typeface="Verdana"/>
                <a:cs typeface="Verdana"/>
              </a:rPr>
              <a:t>que </a:t>
            </a:r>
            <a:r>
              <a:rPr sz="1400" spc="35" dirty="0">
                <a:solidFill>
                  <a:srgbClr val="231F20"/>
                </a:solidFill>
                <a:latin typeface="Verdana"/>
                <a:cs typeface="Verdana"/>
              </a:rPr>
              <a:t>tengan </a:t>
            </a:r>
            <a:r>
              <a:rPr sz="1400" spc="55" dirty="0">
                <a:solidFill>
                  <a:srgbClr val="231F20"/>
                </a:solidFill>
                <a:latin typeface="Verdana"/>
                <a:cs typeface="Verdana"/>
              </a:rPr>
              <a:t>como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destino </a:t>
            </a: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la  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generación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deempleo, </a:t>
            </a: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la 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innovación 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tecnológica </a:t>
            </a:r>
            <a:r>
              <a:rPr sz="1400" spc="-75" dirty="0">
                <a:solidFill>
                  <a:srgbClr val="231F20"/>
                </a:solidFill>
                <a:latin typeface="Verdana"/>
                <a:cs typeface="Verdana"/>
              </a:rPr>
              <a:t>y </a:t>
            </a:r>
            <a:r>
              <a:rPr sz="1400" spc="-25" dirty="0">
                <a:solidFill>
                  <a:srgbClr val="231F20"/>
                </a:solidFill>
                <a:latin typeface="Verdana"/>
                <a:cs typeface="Verdana"/>
              </a:rPr>
              <a:t>las  </a:t>
            </a: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exportaciones.</a:t>
            </a:r>
            <a:endParaRPr sz="1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700" dirty="0">
              <a:latin typeface="Verdana"/>
              <a:cs typeface="Verdana"/>
            </a:endParaRPr>
          </a:p>
          <a:p>
            <a:pPr marL="12692">
              <a:spcBef>
                <a:spcPts val="1225"/>
              </a:spcBef>
            </a:pP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Generación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231F20"/>
                </a:solidFill>
                <a:latin typeface="Verdana"/>
                <a:cs typeface="Verdana"/>
              </a:rPr>
              <a:t>de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nuevo</a:t>
            </a:r>
            <a:r>
              <a:rPr sz="1400" spc="-13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40" dirty="0">
                <a:solidFill>
                  <a:srgbClr val="231F20"/>
                </a:solidFill>
                <a:latin typeface="Verdana"/>
                <a:cs typeface="Verdana"/>
              </a:rPr>
              <a:t>empleo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9933" y="144424"/>
            <a:ext cx="10457815" cy="7271384"/>
            <a:chOff x="129933" y="144424"/>
            <a:chExt cx="10457815" cy="7271384"/>
          </a:xfrm>
        </p:grpSpPr>
        <p:sp>
          <p:nvSpPr>
            <p:cNvPr id="3" name="object 3"/>
            <p:cNvSpPr/>
            <p:nvPr/>
          </p:nvSpPr>
          <p:spPr>
            <a:xfrm>
              <a:off x="129933" y="144424"/>
              <a:ext cx="10457815" cy="7271384"/>
            </a:xfrm>
            <a:custGeom>
              <a:avLst/>
              <a:gdLst/>
              <a:ahLst/>
              <a:cxnLst/>
              <a:rect l="l" t="t" r="r" b="b"/>
              <a:pathLst>
                <a:path w="10457815" h="7271384">
                  <a:moveTo>
                    <a:pt x="10457510" y="0"/>
                  </a:moveTo>
                  <a:lnTo>
                    <a:pt x="0" y="0"/>
                  </a:lnTo>
                  <a:lnTo>
                    <a:pt x="0" y="7271207"/>
                  </a:lnTo>
                  <a:lnTo>
                    <a:pt x="10457510" y="7271207"/>
                  </a:lnTo>
                  <a:lnTo>
                    <a:pt x="10457510" y="0"/>
                  </a:lnTo>
                  <a:close/>
                </a:path>
              </a:pathLst>
            </a:custGeom>
            <a:solidFill>
              <a:srgbClr val="FFDE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3032" y="876503"/>
              <a:ext cx="927874" cy="32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6523" y="671627"/>
              <a:ext cx="471170" cy="418465"/>
            </a:xfrm>
            <a:custGeom>
              <a:avLst/>
              <a:gdLst/>
              <a:ahLst/>
              <a:cxnLst/>
              <a:rect l="l" t="t" r="r" b="b"/>
              <a:pathLst>
                <a:path w="471169" h="418465">
                  <a:moveTo>
                    <a:pt x="235267" y="0"/>
                  </a:moveTo>
                  <a:lnTo>
                    <a:pt x="197152" y="4609"/>
                  </a:lnTo>
                  <a:lnTo>
                    <a:pt x="160978" y="17951"/>
                  </a:lnTo>
                  <a:lnTo>
                    <a:pt x="127232" y="39297"/>
                  </a:lnTo>
                  <a:lnTo>
                    <a:pt x="96404" y="67917"/>
                  </a:lnTo>
                  <a:lnTo>
                    <a:pt x="68980" y="103082"/>
                  </a:lnTo>
                  <a:lnTo>
                    <a:pt x="45448" y="144064"/>
                  </a:lnTo>
                  <a:lnTo>
                    <a:pt x="26296" y="190133"/>
                  </a:lnTo>
                  <a:lnTo>
                    <a:pt x="12012" y="240561"/>
                  </a:lnTo>
                  <a:lnTo>
                    <a:pt x="3084" y="294617"/>
                  </a:lnTo>
                  <a:lnTo>
                    <a:pt x="0" y="351574"/>
                  </a:lnTo>
                  <a:lnTo>
                    <a:pt x="0" y="359968"/>
                  </a:lnTo>
                  <a:lnTo>
                    <a:pt x="21213" y="395032"/>
                  </a:lnTo>
                  <a:lnTo>
                    <a:pt x="110278" y="409079"/>
                  </a:lnTo>
                  <a:lnTo>
                    <a:pt x="163765" y="416081"/>
                  </a:lnTo>
                  <a:lnTo>
                    <a:pt x="198666" y="418274"/>
                  </a:lnTo>
                  <a:lnTo>
                    <a:pt x="200583" y="418109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69401" y="275666"/>
                  </a:lnTo>
                  <a:lnTo>
                    <a:pt x="265464" y="274683"/>
                  </a:lnTo>
                  <a:lnTo>
                    <a:pt x="248030" y="268998"/>
                  </a:lnTo>
                  <a:lnTo>
                    <a:pt x="228536" y="261841"/>
                  </a:lnTo>
                  <a:lnTo>
                    <a:pt x="210880" y="256803"/>
                  </a:lnTo>
                  <a:lnTo>
                    <a:pt x="203809" y="255917"/>
                  </a:lnTo>
                  <a:lnTo>
                    <a:pt x="172013" y="255905"/>
                  </a:lnTo>
                  <a:lnTo>
                    <a:pt x="170408" y="254901"/>
                  </a:lnTo>
                  <a:lnTo>
                    <a:pt x="171132" y="252323"/>
                  </a:lnTo>
                  <a:lnTo>
                    <a:pt x="190931" y="195503"/>
                  </a:lnTo>
                  <a:lnTo>
                    <a:pt x="194589" y="185839"/>
                  </a:lnTo>
                  <a:lnTo>
                    <a:pt x="197713" y="181965"/>
                  </a:lnTo>
                  <a:lnTo>
                    <a:pt x="207454" y="177660"/>
                  </a:lnTo>
                  <a:lnTo>
                    <a:pt x="221272" y="172099"/>
                  </a:lnTo>
                  <a:lnTo>
                    <a:pt x="222576" y="171704"/>
                  </a:lnTo>
                  <a:lnTo>
                    <a:pt x="201053" y="171704"/>
                  </a:lnTo>
                  <a:lnTo>
                    <a:pt x="180809" y="151511"/>
                  </a:lnTo>
                  <a:lnTo>
                    <a:pt x="183299" y="146354"/>
                  </a:lnTo>
                  <a:lnTo>
                    <a:pt x="186385" y="142417"/>
                  </a:lnTo>
                  <a:lnTo>
                    <a:pt x="187058" y="141528"/>
                  </a:lnTo>
                  <a:lnTo>
                    <a:pt x="188277" y="140309"/>
                  </a:lnTo>
                  <a:lnTo>
                    <a:pt x="188950" y="139585"/>
                  </a:lnTo>
                  <a:lnTo>
                    <a:pt x="194492" y="134563"/>
                  </a:lnTo>
                  <a:lnTo>
                    <a:pt x="207903" y="125718"/>
                  </a:lnTo>
                  <a:lnTo>
                    <a:pt x="227160" y="120010"/>
                  </a:lnTo>
                  <a:lnTo>
                    <a:pt x="411277" y="120010"/>
                  </a:lnTo>
                  <a:lnTo>
                    <a:pt x="401556" y="103082"/>
                  </a:lnTo>
                  <a:lnTo>
                    <a:pt x="374129" y="67917"/>
                  </a:lnTo>
                  <a:lnTo>
                    <a:pt x="343299" y="39297"/>
                  </a:lnTo>
                  <a:lnTo>
                    <a:pt x="309553" y="17951"/>
                  </a:lnTo>
                  <a:lnTo>
                    <a:pt x="273379" y="4609"/>
                  </a:lnTo>
                  <a:lnTo>
                    <a:pt x="235267" y="0"/>
                  </a:lnTo>
                  <a:close/>
                </a:path>
                <a:path w="471169" h="418465">
                  <a:moveTo>
                    <a:pt x="269401" y="275666"/>
                  </a:moveTo>
                  <a:lnTo>
                    <a:pt x="227558" y="275666"/>
                  </a:lnTo>
                  <a:lnTo>
                    <a:pt x="230289" y="276542"/>
                  </a:lnTo>
                  <a:lnTo>
                    <a:pt x="236867" y="278892"/>
                  </a:lnTo>
                  <a:lnTo>
                    <a:pt x="244055" y="281660"/>
                  </a:lnTo>
                  <a:lnTo>
                    <a:pt x="244131" y="401565"/>
                  </a:lnTo>
                  <a:lnTo>
                    <a:pt x="244487" y="411340"/>
                  </a:lnTo>
                  <a:lnTo>
                    <a:pt x="271894" y="418274"/>
                  </a:lnTo>
                  <a:lnTo>
                    <a:pt x="306880" y="416075"/>
                  </a:lnTo>
                  <a:lnTo>
                    <a:pt x="360097" y="409101"/>
                  </a:lnTo>
                  <a:lnTo>
                    <a:pt x="434403" y="397700"/>
                  </a:lnTo>
                  <a:lnTo>
                    <a:pt x="469950" y="375907"/>
                  </a:lnTo>
                  <a:lnTo>
                    <a:pt x="470547" y="351574"/>
                  </a:lnTo>
                  <a:lnTo>
                    <a:pt x="467462" y="294617"/>
                  </a:lnTo>
                  <a:lnTo>
                    <a:pt x="465632" y="283540"/>
                  </a:lnTo>
                  <a:lnTo>
                    <a:pt x="309422" y="283540"/>
                  </a:lnTo>
                  <a:lnTo>
                    <a:pt x="306692" y="283273"/>
                  </a:lnTo>
                  <a:lnTo>
                    <a:pt x="306514" y="283273"/>
                  </a:lnTo>
                  <a:lnTo>
                    <a:pt x="296401" y="281660"/>
                  </a:lnTo>
                  <a:lnTo>
                    <a:pt x="282154" y="278850"/>
                  </a:lnTo>
                  <a:lnTo>
                    <a:pt x="269401" y="275666"/>
                  </a:lnTo>
                  <a:close/>
                </a:path>
                <a:path w="471169" h="418465">
                  <a:moveTo>
                    <a:pt x="433236" y="163653"/>
                  </a:moveTo>
                  <a:lnTo>
                    <a:pt x="257054" y="163653"/>
                  </a:lnTo>
                  <a:lnTo>
                    <a:pt x="276491" y="163664"/>
                  </a:lnTo>
                  <a:lnTo>
                    <a:pt x="278549" y="163957"/>
                  </a:lnTo>
                  <a:lnTo>
                    <a:pt x="279399" y="166230"/>
                  </a:lnTo>
                  <a:lnTo>
                    <a:pt x="279611" y="166958"/>
                  </a:lnTo>
                  <a:lnTo>
                    <a:pt x="309918" y="280250"/>
                  </a:lnTo>
                  <a:lnTo>
                    <a:pt x="310184" y="281851"/>
                  </a:lnTo>
                  <a:lnTo>
                    <a:pt x="309422" y="283540"/>
                  </a:lnTo>
                  <a:lnTo>
                    <a:pt x="465632" y="283540"/>
                  </a:lnTo>
                  <a:lnTo>
                    <a:pt x="458532" y="240561"/>
                  </a:lnTo>
                  <a:lnTo>
                    <a:pt x="444246" y="190133"/>
                  </a:lnTo>
                  <a:lnTo>
                    <a:pt x="433236" y="163653"/>
                  </a:lnTo>
                  <a:close/>
                </a:path>
                <a:path w="471169" h="418465">
                  <a:moveTo>
                    <a:pt x="193209" y="254589"/>
                  </a:moveTo>
                  <a:lnTo>
                    <a:pt x="173672" y="255905"/>
                  </a:lnTo>
                  <a:lnTo>
                    <a:pt x="172034" y="255917"/>
                  </a:lnTo>
                  <a:lnTo>
                    <a:pt x="203809" y="255917"/>
                  </a:lnTo>
                  <a:lnTo>
                    <a:pt x="193209" y="254589"/>
                  </a:lnTo>
                  <a:close/>
                </a:path>
                <a:path w="471169" h="418465">
                  <a:moveTo>
                    <a:pt x="261093" y="150094"/>
                  </a:moveTo>
                  <a:lnTo>
                    <a:pt x="247299" y="152028"/>
                  </a:lnTo>
                  <a:lnTo>
                    <a:pt x="230187" y="157510"/>
                  </a:lnTo>
                  <a:lnTo>
                    <a:pt x="210553" y="168046"/>
                  </a:lnTo>
                  <a:lnTo>
                    <a:pt x="207848" y="170002"/>
                  </a:lnTo>
                  <a:lnTo>
                    <a:pt x="204596" y="171310"/>
                  </a:lnTo>
                  <a:lnTo>
                    <a:pt x="201053" y="171704"/>
                  </a:lnTo>
                  <a:lnTo>
                    <a:pt x="222576" y="171704"/>
                  </a:lnTo>
                  <a:lnTo>
                    <a:pt x="238212" y="166958"/>
                  </a:lnTo>
                  <a:lnTo>
                    <a:pt x="257054" y="163653"/>
                  </a:lnTo>
                  <a:lnTo>
                    <a:pt x="433236" y="163653"/>
                  </a:lnTo>
                  <a:lnTo>
                    <a:pt x="427786" y="150545"/>
                  </a:lnTo>
                  <a:lnTo>
                    <a:pt x="273799" y="150545"/>
                  </a:lnTo>
                  <a:lnTo>
                    <a:pt x="270878" y="150202"/>
                  </a:lnTo>
                  <a:lnTo>
                    <a:pt x="261093" y="150094"/>
                  </a:lnTo>
                  <a:close/>
                </a:path>
                <a:path w="471169" h="418465">
                  <a:moveTo>
                    <a:pt x="411277" y="120010"/>
                  </a:moveTo>
                  <a:lnTo>
                    <a:pt x="227160" y="120010"/>
                  </a:lnTo>
                  <a:lnTo>
                    <a:pt x="250240" y="124396"/>
                  </a:lnTo>
                  <a:lnTo>
                    <a:pt x="259351" y="128523"/>
                  </a:lnTo>
                  <a:lnTo>
                    <a:pt x="264877" y="132268"/>
                  </a:lnTo>
                  <a:lnTo>
                    <a:pt x="269061" y="137764"/>
                  </a:lnTo>
                  <a:lnTo>
                    <a:pt x="274142" y="147142"/>
                  </a:lnTo>
                  <a:lnTo>
                    <a:pt x="274777" y="148691"/>
                  </a:lnTo>
                  <a:lnTo>
                    <a:pt x="273799" y="150545"/>
                  </a:lnTo>
                  <a:lnTo>
                    <a:pt x="427786" y="150545"/>
                  </a:lnTo>
                  <a:lnTo>
                    <a:pt x="425091" y="144064"/>
                  </a:lnTo>
                  <a:lnTo>
                    <a:pt x="411277" y="120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1721" y="563346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7003" y="617702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531037" y="543039"/>
                  </a:moveTo>
                  <a:lnTo>
                    <a:pt x="530339" y="541769"/>
                  </a:lnTo>
                  <a:lnTo>
                    <a:pt x="525068" y="541769"/>
                  </a:lnTo>
                  <a:lnTo>
                    <a:pt x="513156" y="539229"/>
                  </a:lnTo>
                  <a:lnTo>
                    <a:pt x="446633" y="527799"/>
                  </a:lnTo>
                  <a:lnTo>
                    <a:pt x="423240" y="524903"/>
                  </a:lnTo>
                  <a:lnTo>
                    <a:pt x="423240" y="631939"/>
                  </a:lnTo>
                  <a:lnTo>
                    <a:pt x="412623" y="643369"/>
                  </a:lnTo>
                  <a:lnTo>
                    <a:pt x="405053" y="649719"/>
                  </a:lnTo>
                  <a:lnTo>
                    <a:pt x="384517" y="662419"/>
                  </a:lnTo>
                  <a:lnTo>
                    <a:pt x="384238" y="661149"/>
                  </a:lnTo>
                  <a:lnTo>
                    <a:pt x="384022" y="659879"/>
                  </a:lnTo>
                  <a:lnTo>
                    <a:pt x="382244" y="653529"/>
                  </a:lnTo>
                  <a:lnTo>
                    <a:pt x="378688" y="647179"/>
                  </a:lnTo>
                  <a:lnTo>
                    <a:pt x="374497" y="643801"/>
                  </a:lnTo>
                  <a:lnTo>
                    <a:pt x="374497" y="673849"/>
                  </a:lnTo>
                  <a:lnTo>
                    <a:pt x="371246" y="682739"/>
                  </a:lnTo>
                  <a:lnTo>
                    <a:pt x="364655" y="690359"/>
                  </a:lnTo>
                  <a:lnTo>
                    <a:pt x="355320" y="695439"/>
                  </a:lnTo>
                  <a:lnTo>
                    <a:pt x="341261" y="695439"/>
                  </a:lnTo>
                  <a:lnTo>
                    <a:pt x="338035" y="694169"/>
                  </a:lnTo>
                  <a:lnTo>
                    <a:pt x="335495" y="687819"/>
                  </a:lnTo>
                  <a:lnTo>
                    <a:pt x="331965" y="681469"/>
                  </a:lnTo>
                  <a:lnTo>
                    <a:pt x="330276" y="679526"/>
                  </a:lnTo>
                  <a:lnTo>
                    <a:pt x="330276" y="701789"/>
                  </a:lnTo>
                  <a:lnTo>
                    <a:pt x="328079" y="713219"/>
                  </a:lnTo>
                  <a:lnTo>
                    <a:pt x="322097" y="722109"/>
                  </a:lnTo>
                  <a:lnTo>
                    <a:pt x="313232" y="727189"/>
                  </a:lnTo>
                  <a:lnTo>
                    <a:pt x="302387" y="729729"/>
                  </a:lnTo>
                  <a:lnTo>
                    <a:pt x="291515" y="727189"/>
                  </a:lnTo>
                  <a:lnTo>
                    <a:pt x="282651" y="722109"/>
                  </a:lnTo>
                  <a:lnTo>
                    <a:pt x="276669" y="713219"/>
                  </a:lnTo>
                  <a:lnTo>
                    <a:pt x="274485" y="701789"/>
                  </a:lnTo>
                  <a:lnTo>
                    <a:pt x="276669" y="690359"/>
                  </a:lnTo>
                  <a:lnTo>
                    <a:pt x="282651" y="681469"/>
                  </a:lnTo>
                  <a:lnTo>
                    <a:pt x="291515" y="676389"/>
                  </a:lnTo>
                  <a:lnTo>
                    <a:pt x="302387" y="673849"/>
                  </a:lnTo>
                  <a:lnTo>
                    <a:pt x="313232" y="676389"/>
                  </a:lnTo>
                  <a:lnTo>
                    <a:pt x="322097" y="681469"/>
                  </a:lnTo>
                  <a:lnTo>
                    <a:pt x="328079" y="690359"/>
                  </a:lnTo>
                  <a:lnTo>
                    <a:pt x="330276" y="701789"/>
                  </a:lnTo>
                  <a:lnTo>
                    <a:pt x="330276" y="679526"/>
                  </a:lnTo>
                  <a:lnTo>
                    <a:pt x="327571" y="676389"/>
                  </a:lnTo>
                  <a:lnTo>
                    <a:pt x="324142" y="673849"/>
                  </a:lnTo>
                  <a:lnTo>
                    <a:pt x="322427" y="672579"/>
                  </a:lnTo>
                  <a:lnTo>
                    <a:pt x="322770" y="667499"/>
                  </a:lnTo>
                  <a:lnTo>
                    <a:pt x="323024" y="663689"/>
                  </a:lnTo>
                  <a:lnTo>
                    <a:pt x="326732" y="654799"/>
                  </a:lnTo>
                  <a:lnTo>
                    <a:pt x="333082" y="648449"/>
                  </a:lnTo>
                  <a:lnTo>
                    <a:pt x="341642" y="644639"/>
                  </a:lnTo>
                  <a:lnTo>
                    <a:pt x="343890" y="643369"/>
                  </a:lnTo>
                  <a:lnTo>
                    <a:pt x="348500" y="643369"/>
                  </a:lnTo>
                  <a:lnTo>
                    <a:pt x="357022" y="644639"/>
                  </a:lnTo>
                  <a:lnTo>
                    <a:pt x="364451" y="648449"/>
                  </a:lnTo>
                  <a:lnTo>
                    <a:pt x="370230" y="654799"/>
                  </a:lnTo>
                  <a:lnTo>
                    <a:pt x="373824" y="662419"/>
                  </a:lnTo>
                  <a:lnTo>
                    <a:pt x="374497" y="673849"/>
                  </a:lnTo>
                  <a:lnTo>
                    <a:pt x="374497" y="643801"/>
                  </a:lnTo>
                  <a:lnTo>
                    <a:pt x="373976" y="643369"/>
                  </a:lnTo>
                  <a:lnTo>
                    <a:pt x="377545" y="640829"/>
                  </a:lnTo>
                  <a:lnTo>
                    <a:pt x="379323" y="639559"/>
                  </a:lnTo>
                  <a:lnTo>
                    <a:pt x="380961" y="637019"/>
                  </a:lnTo>
                  <a:lnTo>
                    <a:pt x="383413" y="633209"/>
                  </a:lnTo>
                  <a:lnTo>
                    <a:pt x="385927" y="628129"/>
                  </a:lnTo>
                  <a:lnTo>
                    <a:pt x="410768" y="630669"/>
                  </a:lnTo>
                  <a:lnTo>
                    <a:pt x="419735" y="630669"/>
                  </a:lnTo>
                  <a:lnTo>
                    <a:pt x="423240" y="631939"/>
                  </a:lnTo>
                  <a:lnTo>
                    <a:pt x="423240" y="524903"/>
                  </a:lnTo>
                  <a:lnTo>
                    <a:pt x="395414" y="521449"/>
                  </a:lnTo>
                  <a:lnTo>
                    <a:pt x="378142" y="520230"/>
                  </a:lnTo>
                  <a:lnTo>
                    <a:pt x="378142" y="615429"/>
                  </a:lnTo>
                  <a:lnTo>
                    <a:pt x="376072" y="624319"/>
                  </a:lnTo>
                  <a:lnTo>
                    <a:pt x="371462" y="630669"/>
                  </a:lnTo>
                  <a:lnTo>
                    <a:pt x="364680" y="637019"/>
                  </a:lnTo>
                  <a:lnTo>
                    <a:pt x="363258" y="635749"/>
                  </a:lnTo>
                  <a:lnTo>
                    <a:pt x="361797" y="635749"/>
                  </a:lnTo>
                  <a:lnTo>
                    <a:pt x="360286" y="634479"/>
                  </a:lnTo>
                  <a:lnTo>
                    <a:pt x="361480" y="629399"/>
                  </a:lnTo>
                  <a:lnTo>
                    <a:pt x="361518" y="624319"/>
                  </a:lnTo>
                  <a:lnTo>
                    <a:pt x="360095" y="619239"/>
                  </a:lnTo>
                  <a:lnTo>
                    <a:pt x="356095" y="610349"/>
                  </a:lnTo>
                  <a:lnTo>
                    <a:pt x="352272" y="606539"/>
                  </a:lnTo>
                  <a:lnTo>
                    <a:pt x="350888" y="605167"/>
                  </a:lnTo>
                  <a:lnTo>
                    <a:pt x="350888" y="625589"/>
                  </a:lnTo>
                  <a:lnTo>
                    <a:pt x="350799" y="629399"/>
                  </a:lnTo>
                  <a:lnTo>
                    <a:pt x="349872" y="633209"/>
                  </a:lnTo>
                  <a:lnTo>
                    <a:pt x="342023" y="633209"/>
                  </a:lnTo>
                  <a:lnTo>
                    <a:pt x="334111" y="635749"/>
                  </a:lnTo>
                  <a:lnTo>
                    <a:pt x="329844" y="637019"/>
                  </a:lnTo>
                  <a:lnTo>
                    <a:pt x="326148" y="640829"/>
                  </a:lnTo>
                  <a:lnTo>
                    <a:pt x="322821" y="635749"/>
                  </a:lnTo>
                  <a:lnTo>
                    <a:pt x="321983" y="634479"/>
                  </a:lnTo>
                  <a:lnTo>
                    <a:pt x="318643" y="632269"/>
                  </a:lnTo>
                  <a:lnTo>
                    <a:pt x="318643" y="648449"/>
                  </a:lnTo>
                  <a:lnTo>
                    <a:pt x="314591" y="653529"/>
                  </a:lnTo>
                  <a:lnTo>
                    <a:pt x="312178" y="661149"/>
                  </a:lnTo>
                  <a:lnTo>
                    <a:pt x="311759" y="667499"/>
                  </a:lnTo>
                  <a:lnTo>
                    <a:pt x="308190" y="666229"/>
                  </a:lnTo>
                  <a:lnTo>
                    <a:pt x="293751" y="666229"/>
                  </a:lnTo>
                  <a:lnTo>
                    <a:pt x="284187" y="668769"/>
                  </a:lnTo>
                  <a:lnTo>
                    <a:pt x="278739" y="672579"/>
                  </a:lnTo>
                  <a:lnTo>
                    <a:pt x="274294" y="676389"/>
                  </a:lnTo>
                  <a:lnTo>
                    <a:pt x="272948" y="673849"/>
                  </a:lnTo>
                  <a:lnTo>
                    <a:pt x="272402" y="672579"/>
                  </a:lnTo>
                  <a:lnTo>
                    <a:pt x="271868" y="671309"/>
                  </a:lnTo>
                  <a:lnTo>
                    <a:pt x="271157" y="668769"/>
                  </a:lnTo>
                  <a:lnTo>
                    <a:pt x="270497" y="658609"/>
                  </a:lnTo>
                  <a:lnTo>
                    <a:pt x="273773" y="649719"/>
                  </a:lnTo>
                  <a:lnTo>
                    <a:pt x="280352" y="642099"/>
                  </a:lnTo>
                  <a:lnTo>
                    <a:pt x="289661" y="637019"/>
                  </a:lnTo>
                  <a:lnTo>
                    <a:pt x="291922" y="635749"/>
                  </a:lnTo>
                  <a:lnTo>
                    <a:pt x="305663" y="635749"/>
                  </a:lnTo>
                  <a:lnTo>
                    <a:pt x="313918" y="640829"/>
                  </a:lnTo>
                  <a:lnTo>
                    <a:pt x="318643" y="648449"/>
                  </a:lnTo>
                  <a:lnTo>
                    <a:pt x="318643" y="632269"/>
                  </a:lnTo>
                  <a:lnTo>
                    <a:pt x="318147" y="631939"/>
                  </a:lnTo>
                  <a:lnTo>
                    <a:pt x="316230" y="630669"/>
                  </a:lnTo>
                  <a:lnTo>
                    <a:pt x="309651" y="628129"/>
                  </a:lnTo>
                  <a:lnTo>
                    <a:pt x="309587" y="624319"/>
                  </a:lnTo>
                  <a:lnTo>
                    <a:pt x="326504" y="606539"/>
                  </a:lnTo>
                  <a:lnTo>
                    <a:pt x="339344" y="606539"/>
                  </a:lnTo>
                  <a:lnTo>
                    <a:pt x="347484" y="612889"/>
                  </a:lnTo>
                  <a:lnTo>
                    <a:pt x="350888" y="625589"/>
                  </a:lnTo>
                  <a:lnTo>
                    <a:pt x="350888" y="605167"/>
                  </a:lnTo>
                  <a:lnTo>
                    <a:pt x="349719" y="603999"/>
                  </a:lnTo>
                  <a:lnTo>
                    <a:pt x="341528" y="598919"/>
                  </a:lnTo>
                  <a:lnTo>
                    <a:pt x="332092" y="596379"/>
                  </a:lnTo>
                  <a:lnTo>
                    <a:pt x="335407" y="592569"/>
                  </a:lnTo>
                  <a:lnTo>
                    <a:pt x="339864" y="590029"/>
                  </a:lnTo>
                  <a:lnTo>
                    <a:pt x="345097" y="588759"/>
                  </a:lnTo>
                  <a:lnTo>
                    <a:pt x="347357" y="587489"/>
                  </a:lnTo>
                  <a:lnTo>
                    <a:pt x="351967" y="587489"/>
                  </a:lnTo>
                  <a:lnTo>
                    <a:pt x="360489" y="588759"/>
                  </a:lnTo>
                  <a:lnTo>
                    <a:pt x="367919" y="592569"/>
                  </a:lnTo>
                  <a:lnTo>
                    <a:pt x="373710" y="598919"/>
                  </a:lnTo>
                  <a:lnTo>
                    <a:pt x="377304" y="606539"/>
                  </a:lnTo>
                  <a:lnTo>
                    <a:pt x="378142" y="615429"/>
                  </a:lnTo>
                  <a:lnTo>
                    <a:pt x="378142" y="520230"/>
                  </a:lnTo>
                  <a:lnTo>
                    <a:pt x="359702" y="518909"/>
                  </a:lnTo>
                  <a:lnTo>
                    <a:pt x="339674" y="520179"/>
                  </a:lnTo>
                  <a:lnTo>
                    <a:pt x="330466" y="522719"/>
                  </a:lnTo>
                  <a:lnTo>
                    <a:pt x="328041" y="523709"/>
                  </a:lnTo>
                  <a:lnTo>
                    <a:pt x="328041" y="596379"/>
                  </a:lnTo>
                  <a:lnTo>
                    <a:pt x="323989" y="596379"/>
                  </a:lnTo>
                  <a:lnTo>
                    <a:pt x="322008" y="597649"/>
                  </a:lnTo>
                  <a:lnTo>
                    <a:pt x="314007" y="600189"/>
                  </a:lnTo>
                  <a:lnTo>
                    <a:pt x="307340" y="605269"/>
                  </a:lnTo>
                  <a:lnTo>
                    <a:pt x="301650" y="614159"/>
                  </a:lnTo>
                  <a:lnTo>
                    <a:pt x="300532" y="617969"/>
                  </a:lnTo>
                  <a:lnTo>
                    <a:pt x="299859" y="620509"/>
                  </a:lnTo>
                  <a:lnTo>
                    <a:pt x="297662" y="615429"/>
                  </a:lnTo>
                  <a:lnTo>
                    <a:pt x="294246" y="609079"/>
                  </a:lnTo>
                  <a:lnTo>
                    <a:pt x="289864" y="604545"/>
                  </a:lnTo>
                  <a:lnTo>
                    <a:pt x="289864" y="624319"/>
                  </a:lnTo>
                  <a:lnTo>
                    <a:pt x="272630" y="624319"/>
                  </a:lnTo>
                  <a:lnTo>
                    <a:pt x="272630" y="634479"/>
                  </a:lnTo>
                  <a:lnTo>
                    <a:pt x="265861" y="642099"/>
                  </a:lnTo>
                  <a:lnTo>
                    <a:pt x="261454" y="650989"/>
                  </a:lnTo>
                  <a:lnTo>
                    <a:pt x="259715" y="661149"/>
                  </a:lnTo>
                  <a:lnTo>
                    <a:pt x="261112" y="672579"/>
                  </a:lnTo>
                  <a:lnTo>
                    <a:pt x="258762" y="672579"/>
                  </a:lnTo>
                  <a:lnTo>
                    <a:pt x="228688" y="644639"/>
                  </a:lnTo>
                  <a:lnTo>
                    <a:pt x="229438" y="637019"/>
                  </a:lnTo>
                  <a:lnTo>
                    <a:pt x="232168" y="630669"/>
                  </a:lnTo>
                  <a:lnTo>
                    <a:pt x="236702" y="633209"/>
                  </a:lnTo>
                  <a:lnTo>
                    <a:pt x="243052" y="634479"/>
                  </a:lnTo>
                  <a:lnTo>
                    <a:pt x="261556" y="634479"/>
                  </a:lnTo>
                  <a:lnTo>
                    <a:pt x="267258" y="633209"/>
                  </a:lnTo>
                  <a:lnTo>
                    <a:pt x="267614" y="633209"/>
                  </a:lnTo>
                  <a:lnTo>
                    <a:pt x="267982" y="631939"/>
                  </a:lnTo>
                  <a:lnTo>
                    <a:pt x="269354" y="633209"/>
                  </a:lnTo>
                  <a:lnTo>
                    <a:pt x="270929" y="633209"/>
                  </a:lnTo>
                  <a:lnTo>
                    <a:pt x="272630" y="634479"/>
                  </a:lnTo>
                  <a:lnTo>
                    <a:pt x="272630" y="624319"/>
                  </a:lnTo>
                  <a:lnTo>
                    <a:pt x="270471" y="624319"/>
                  </a:lnTo>
                  <a:lnTo>
                    <a:pt x="268376" y="623049"/>
                  </a:lnTo>
                  <a:lnTo>
                    <a:pt x="266293" y="621779"/>
                  </a:lnTo>
                  <a:lnTo>
                    <a:pt x="260388" y="616699"/>
                  </a:lnTo>
                  <a:lnTo>
                    <a:pt x="257606" y="621779"/>
                  </a:lnTo>
                  <a:lnTo>
                    <a:pt x="253390" y="623049"/>
                  </a:lnTo>
                  <a:lnTo>
                    <a:pt x="238099" y="623049"/>
                  </a:lnTo>
                  <a:lnTo>
                    <a:pt x="232778" y="621779"/>
                  </a:lnTo>
                  <a:lnTo>
                    <a:pt x="229463" y="619239"/>
                  </a:lnTo>
                  <a:lnTo>
                    <a:pt x="234429" y="614159"/>
                  </a:lnTo>
                  <a:lnTo>
                    <a:pt x="239763" y="609079"/>
                  </a:lnTo>
                  <a:lnTo>
                    <a:pt x="244894" y="605269"/>
                  </a:lnTo>
                  <a:lnTo>
                    <a:pt x="249288" y="602729"/>
                  </a:lnTo>
                  <a:lnTo>
                    <a:pt x="253022" y="602729"/>
                  </a:lnTo>
                  <a:lnTo>
                    <a:pt x="255257" y="586219"/>
                  </a:lnTo>
                  <a:lnTo>
                    <a:pt x="259499" y="579869"/>
                  </a:lnTo>
                  <a:lnTo>
                    <a:pt x="262750" y="574789"/>
                  </a:lnTo>
                  <a:lnTo>
                    <a:pt x="265684" y="581139"/>
                  </a:lnTo>
                  <a:lnTo>
                    <a:pt x="268465" y="587489"/>
                  </a:lnTo>
                  <a:lnTo>
                    <a:pt x="270548" y="593839"/>
                  </a:lnTo>
                  <a:lnTo>
                    <a:pt x="271411" y="598919"/>
                  </a:lnTo>
                  <a:lnTo>
                    <a:pt x="271437" y="601459"/>
                  </a:lnTo>
                  <a:lnTo>
                    <a:pt x="273545" y="603999"/>
                  </a:lnTo>
                  <a:lnTo>
                    <a:pt x="280047" y="609079"/>
                  </a:lnTo>
                  <a:lnTo>
                    <a:pt x="284746" y="614159"/>
                  </a:lnTo>
                  <a:lnTo>
                    <a:pt x="287909" y="619239"/>
                  </a:lnTo>
                  <a:lnTo>
                    <a:pt x="289864" y="624319"/>
                  </a:lnTo>
                  <a:lnTo>
                    <a:pt x="289864" y="604545"/>
                  </a:lnTo>
                  <a:lnTo>
                    <a:pt x="289344" y="603999"/>
                  </a:lnTo>
                  <a:lnTo>
                    <a:pt x="282714" y="597649"/>
                  </a:lnTo>
                  <a:lnTo>
                    <a:pt x="286067" y="591299"/>
                  </a:lnTo>
                  <a:lnTo>
                    <a:pt x="291655" y="586219"/>
                  </a:lnTo>
                  <a:lnTo>
                    <a:pt x="298767" y="584949"/>
                  </a:lnTo>
                  <a:lnTo>
                    <a:pt x="301002" y="583679"/>
                  </a:lnTo>
                  <a:lnTo>
                    <a:pt x="305612" y="583679"/>
                  </a:lnTo>
                  <a:lnTo>
                    <a:pt x="312394" y="584949"/>
                  </a:lnTo>
                  <a:lnTo>
                    <a:pt x="318566" y="587489"/>
                  </a:lnTo>
                  <a:lnTo>
                    <a:pt x="323875" y="591299"/>
                  </a:lnTo>
                  <a:lnTo>
                    <a:pt x="328041" y="596379"/>
                  </a:lnTo>
                  <a:lnTo>
                    <a:pt x="328041" y="523709"/>
                  </a:lnTo>
                  <a:lnTo>
                    <a:pt x="324167" y="525259"/>
                  </a:lnTo>
                  <a:lnTo>
                    <a:pt x="323659" y="537959"/>
                  </a:lnTo>
                  <a:lnTo>
                    <a:pt x="323634" y="578599"/>
                  </a:lnTo>
                  <a:lnTo>
                    <a:pt x="318312" y="576059"/>
                  </a:lnTo>
                  <a:lnTo>
                    <a:pt x="315315" y="574789"/>
                  </a:lnTo>
                  <a:lnTo>
                    <a:pt x="312331" y="573519"/>
                  </a:lnTo>
                  <a:lnTo>
                    <a:pt x="306082" y="573519"/>
                  </a:lnTo>
                  <a:lnTo>
                    <a:pt x="306082" y="537959"/>
                  </a:lnTo>
                  <a:lnTo>
                    <a:pt x="305396" y="526529"/>
                  </a:lnTo>
                  <a:lnTo>
                    <a:pt x="299135" y="522719"/>
                  </a:lnTo>
                  <a:lnTo>
                    <a:pt x="290080" y="521449"/>
                  </a:lnTo>
                  <a:lnTo>
                    <a:pt x="270065" y="520179"/>
                  </a:lnTo>
                  <a:lnTo>
                    <a:pt x="234365" y="521449"/>
                  </a:lnTo>
                  <a:lnTo>
                    <a:pt x="183159" y="527799"/>
                  </a:lnTo>
                  <a:lnTo>
                    <a:pt x="116662" y="539229"/>
                  </a:lnTo>
                  <a:lnTo>
                    <a:pt x="105384" y="541769"/>
                  </a:lnTo>
                  <a:lnTo>
                    <a:pt x="105181" y="541769"/>
                  </a:lnTo>
                  <a:lnTo>
                    <a:pt x="99021" y="543039"/>
                  </a:lnTo>
                  <a:lnTo>
                    <a:pt x="98475" y="544309"/>
                  </a:lnTo>
                  <a:lnTo>
                    <a:pt x="100126" y="549389"/>
                  </a:lnTo>
                  <a:lnTo>
                    <a:pt x="118605" y="598919"/>
                  </a:lnTo>
                  <a:lnTo>
                    <a:pt x="142062" y="644639"/>
                  </a:lnTo>
                  <a:lnTo>
                    <a:pt x="169938" y="682739"/>
                  </a:lnTo>
                  <a:lnTo>
                    <a:pt x="201676" y="713219"/>
                  </a:lnTo>
                  <a:lnTo>
                    <a:pt x="236702" y="737349"/>
                  </a:lnTo>
                  <a:lnTo>
                    <a:pt x="237248" y="737349"/>
                  </a:lnTo>
                  <a:lnTo>
                    <a:pt x="239610" y="738619"/>
                  </a:lnTo>
                  <a:lnTo>
                    <a:pt x="240398" y="738619"/>
                  </a:lnTo>
                  <a:lnTo>
                    <a:pt x="241211" y="739889"/>
                  </a:lnTo>
                  <a:lnTo>
                    <a:pt x="258927" y="747509"/>
                  </a:lnTo>
                  <a:lnTo>
                    <a:pt x="277114" y="752589"/>
                  </a:lnTo>
                  <a:lnTo>
                    <a:pt x="295770" y="756399"/>
                  </a:lnTo>
                  <a:lnTo>
                    <a:pt x="314858" y="756399"/>
                  </a:lnTo>
                  <a:lnTo>
                    <a:pt x="356412" y="751319"/>
                  </a:lnTo>
                  <a:lnTo>
                    <a:pt x="395605" y="736079"/>
                  </a:lnTo>
                  <a:lnTo>
                    <a:pt x="404647" y="729729"/>
                  </a:lnTo>
                  <a:lnTo>
                    <a:pt x="431787" y="710679"/>
                  </a:lnTo>
                  <a:lnTo>
                    <a:pt x="446252" y="695439"/>
                  </a:lnTo>
                  <a:lnTo>
                    <a:pt x="464337" y="676389"/>
                  </a:lnTo>
                  <a:lnTo>
                    <a:pt x="464121" y="676389"/>
                  </a:lnTo>
                  <a:lnTo>
                    <a:pt x="496189" y="628129"/>
                  </a:lnTo>
                  <a:lnTo>
                    <a:pt x="515975" y="587489"/>
                  </a:lnTo>
                  <a:lnTo>
                    <a:pt x="517156" y="584949"/>
                  </a:lnTo>
                  <a:lnTo>
                    <a:pt x="517588" y="583679"/>
                  </a:lnTo>
                  <a:lnTo>
                    <a:pt x="519328" y="578599"/>
                  </a:lnTo>
                  <a:lnTo>
                    <a:pt x="529780" y="548119"/>
                  </a:lnTo>
                  <a:lnTo>
                    <a:pt x="531037" y="543039"/>
                  </a:lnTo>
                  <a:close/>
                </a:path>
                <a:path w="629919" h="844550">
                  <a:moveTo>
                    <a:pt x="629564" y="400494"/>
                  </a:moveTo>
                  <a:lnTo>
                    <a:pt x="626973" y="343433"/>
                  </a:lnTo>
                  <a:lnTo>
                    <a:pt x="619455" y="288544"/>
                  </a:lnTo>
                  <a:lnTo>
                    <a:pt x="607301" y="236283"/>
                  </a:lnTo>
                  <a:lnTo>
                    <a:pt x="590842" y="187109"/>
                  </a:lnTo>
                  <a:lnTo>
                    <a:pt x="570382" y="141465"/>
                  </a:lnTo>
                  <a:lnTo>
                    <a:pt x="546252" y="99796"/>
                  </a:lnTo>
                  <a:lnTo>
                    <a:pt x="518769" y="62560"/>
                  </a:lnTo>
                  <a:lnTo>
                    <a:pt x="488264" y="30187"/>
                  </a:lnTo>
                  <a:lnTo>
                    <a:pt x="455028" y="3136"/>
                  </a:lnTo>
                  <a:lnTo>
                    <a:pt x="449364" y="0"/>
                  </a:lnTo>
                  <a:lnTo>
                    <a:pt x="447103" y="698"/>
                  </a:lnTo>
                  <a:lnTo>
                    <a:pt x="447624" y="4559"/>
                  </a:lnTo>
                  <a:lnTo>
                    <a:pt x="450380" y="10858"/>
                  </a:lnTo>
                  <a:lnTo>
                    <a:pt x="457149" y="24422"/>
                  </a:lnTo>
                  <a:lnTo>
                    <a:pt x="462597" y="38684"/>
                  </a:lnTo>
                  <a:lnTo>
                    <a:pt x="466648" y="53568"/>
                  </a:lnTo>
                  <a:lnTo>
                    <a:pt x="469874" y="72694"/>
                  </a:lnTo>
                  <a:lnTo>
                    <a:pt x="500138" y="109461"/>
                  </a:lnTo>
                  <a:lnTo>
                    <a:pt x="524802" y="148348"/>
                  </a:lnTo>
                  <a:lnTo>
                    <a:pt x="545795" y="191820"/>
                  </a:lnTo>
                  <a:lnTo>
                    <a:pt x="562762" y="239331"/>
                  </a:lnTo>
                  <a:lnTo>
                    <a:pt x="575335" y="290347"/>
                  </a:lnTo>
                  <a:lnTo>
                    <a:pt x="583145" y="344335"/>
                  </a:lnTo>
                  <a:lnTo>
                    <a:pt x="585838" y="400748"/>
                  </a:lnTo>
                  <a:lnTo>
                    <a:pt x="583361" y="454926"/>
                  </a:lnTo>
                  <a:lnTo>
                    <a:pt x="576148" y="506882"/>
                  </a:lnTo>
                  <a:lnTo>
                    <a:pt x="564527" y="556158"/>
                  </a:lnTo>
                  <a:lnTo>
                    <a:pt x="548817" y="602259"/>
                  </a:lnTo>
                  <a:lnTo>
                    <a:pt x="529348" y="644728"/>
                  </a:lnTo>
                  <a:lnTo>
                    <a:pt x="506437" y="683069"/>
                  </a:lnTo>
                  <a:lnTo>
                    <a:pt x="480402" y="716813"/>
                  </a:lnTo>
                  <a:lnTo>
                    <a:pt x="451573" y="745502"/>
                  </a:lnTo>
                  <a:lnTo>
                    <a:pt x="420268" y="768642"/>
                  </a:lnTo>
                  <a:lnTo>
                    <a:pt x="351548" y="796366"/>
                  </a:lnTo>
                  <a:lnTo>
                    <a:pt x="314769" y="800011"/>
                  </a:lnTo>
                  <a:lnTo>
                    <a:pt x="277990" y="796366"/>
                  </a:lnTo>
                  <a:lnTo>
                    <a:pt x="209270" y="768642"/>
                  </a:lnTo>
                  <a:lnTo>
                    <a:pt x="177977" y="745502"/>
                  </a:lnTo>
                  <a:lnTo>
                    <a:pt x="149161" y="716813"/>
                  </a:lnTo>
                  <a:lnTo>
                    <a:pt x="123126" y="683069"/>
                  </a:lnTo>
                  <a:lnTo>
                    <a:pt x="100215" y="644728"/>
                  </a:lnTo>
                  <a:lnTo>
                    <a:pt x="80746" y="602259"/>
                  </a:lnTo>
                  <a:lnTo>
                    <a:pt x="65049" y="556158"/>
                  </a:lnTo>
                  <a:lnTo>
                    <a:pt x="53428" y="506882"/>
                  </a:lnTo>
                  <a:lnTo>
                    <a:pt x="46215" y="454926"/>
                  </a:lnTo>
                  <a:lnTo>
                    <a:pt x="43751" y="400748"/>
                  </a:lnTo>
                  <a:lnTo>
                    <a:pt x="46431" y="344385"/>
                  </a:lnTo>
                  <a:lnTo>
                    <a:pt x="54229" y="290449"/>
                  </a:lnTo>
                  <a:lnTo>
                    <a:pt x="66776" y="239471"/>
                  </a:lnTo>
                  <a:lnTo>
                    <a:pt x="83705" y="191998"/>
                  </a:lnTo>
                  <a:lnTo>
                    <a:pt x="104673" y="148551"/>
                  </a:lnTo>
                  <a:lnTo>
                    <a:pt x="129286" y="109677"/>
                  </a:lnTo>
                  <a:lnTo>
                    <a:pt x="157238" y="75844"/>
                  </a:lnTo>
                  <a:lnTo>
                    <a:pt x="159867" y="73037"/>
                  </a:lnTo>
                  <a:lnTo>
                    <a:pt x="160464" y="68199"/>
                  </a:lnTo>
                  <a:lnTo>
                    <a:pt x="163004" y="53213"/>
                  </a:lnTo>
                  <a:lnTo>
                    <a:pt x="166954" y="38747"/>
                  </a:lnTo>
                  <a:lnTo>
                    <a:pt x="172224" y="24879"/>
                  </a:lnTo>
                  <a:lnTo>
                    <a:pt x="178930" y="11341"/>
                  </a:lnTo>
                  <a:lnTo>
                    <a:pt x="181813" y="4876"/>
                  </a:lnTo>
                  <a:lnTo>
                    <a:pt x="182473" y="876"/>
                  </a:lnTo>
                  <a:lnTo>
                    <a:pt x="180314" y="25"/>
                  </a:lnTo>
                  <a:lnTo>
                    <a:pt x="174752" y="3022"/>
                  </a:lnTo>
                  <a:lnTo>
                    <a:pt x="141465" y="30060"/>
                  </a:lnTo>
                  <a:lnTo>
                    <a:pt x="110909" y="62420"/>
                  </a:lnTo>
                  <a:lnTo>
                    <a:pt x="83400" y="99669"/>
                  </a:lnTo>
                  <a:lnTo>
                    <a:pt x="59245" y="141351"/>
                  </a:lnTo>
                  <a:lnTo>
                    <a:pt x="38760" y="187007"/>
                  </a:lnTo>
                  <a:lnTo>
                    <a:pt x="22275" y="236207"/>
                  </a:lnTo>
                  <a:lnTo>
                    <a:pt x="10109" y="288480"/>
                  </a:lnTo>
                  <a:lnTo>
                    <a:pt x="2578" y="343395"/>
                  </a:lnTo>
                  <a:lnTo>
                    <a:pt x="0" y="400494"/>
                  </a:lnTo>
                  <a:lnTo>
                    <a:pt x="2451" y="456158"/>
                  </a:lnTo>
                  <a:lnTo>
                    <a:pt x="9613" y="509752"/>
                  </a:lnTo>
                  <a:lnTo>
                    <a:pt x="21183" y="560870"/>
                  </a:lnTo>
                  <a:lnTo>
                    <a:pt x="36880" y="609092"/>
                  </a:lnTo>
                  <a:lnTo>
                    <a:pt x="56400" y="654011"/>
                  </a:lnTo>
                  <a:lnTo>
                    <a:pt x="79438" y="695198"/>
                  </a:lnTo>
                  <a:lnTo>
                    <a:pt x="105727" y="732243"/>
                  </a:lnTo>
                  <a:lnTo>
                    <a:pt x="134937" y="764730"/>
                  </a:lnTo>
                  <a:lnTo>
                    <a:pt x="166801" y="792238"/>
                  </a:lnTo>
                  <a:lnTo>
                    <a:pt x="201015" y="814362"/>
                  </a:lnTo>
                  <a:lnTo>
                    <a:pt x="237274" y="830668"/>
                  </a:lnTo>
                  <a:lnTo>
                    <a:pt x="275297" y="840765"/>
                  </a:lnTo>
                  <a:lnTo>
                    <a:pt x="314782" y="844219"/>
                  </a:lnTo>
                  <a:lnTo>
                    <a:pt x="354266" y="840765"/>
                  </a:lnTo>
                  <a:lnTo>
                    <a:pt x="392290" y="830668"/>
                  </a:lnTo>
                  <a:lnTo>
                    <a:pt x="428548" y="814362"/>
                  </a:lnTo>
                  <a:lnTo>
                    <a:pt x="462762" y="792238"/>
                  </a:lnTo>
                  <a:lnTo>
                    <a:pt x="494626" y="764730"/>
                  </a:lnTo>
                  <a:lnTo>
                    <a:pt x="523836" y="732243"/>
                  </a:lnTo>
                  <a:lnTo>
                    <a:pt x="550113" y="695198"/>
                  </a:lnTo>
                  <a:lnTo>
                    <a:pt x="573163" y="654011"/>
                  </a:lnTo>
                  <a:lnTo>
                    <a:pt x="592683" y="609092"/>
                  </a:lnTo>
                  <a:lnTo>
                    <a:pt x="608368" y="560870"/>
                  </a:lnTo>
                  <a:lnTo>
                    <a:pt x="619950" y="509752"/>
                  </a:lnTo>
                  <a:lnTo>
                    <a:pt x="627100" y="456158"/>
                  </a:lnTo>
                  <a:lnTo>
                    <a:pt x="629564" y="4004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30803" y="5642457"/>
              <a:ext cx="1967230" cy="0"/>
            </a:xfrm>
            <a:custGeom>
              <a:avLst/>
              <a:gdLst/>
              <a:ahLst/>
              <a:cxnLst/>
              <a:rect l="l" t="t" r="r" b="b"/>
              <a:pathLst>
                <a:path w="1967229">
                  <a:moveTo>
                    <a:pt x="0" y="0"/>
                  </a:moveTo>
                  <a:lnTo>
                    <a:pt x="1966963" y="0"/>
                  </a:lnTo>
                </a:path>
              </a:pathLst>
            </a:custGeom>
            <a:ln w="27432">
              <a:solidFill>
                <a:srgbClr val="DCDD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18954" y="5534266"/>
              <a:ext cx="210312" cy="2102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579630" y="5642457"/>
              <a:ext cx="1967230" cy="0"/>
            </a:xfrm>
            <a:custGeom>
              <a:avLst/>
              <a:gdLst/>
              <a:ahLst/>
              <a:cxnLst/>
              <a:rect l="l" t="t" r="r" b="b"/>
              <a:pathLst>
                <a:path w="1967229">
                  <a:moveTo>
                    <a:pt x="0" y="0"/>
                  </a:moveTo>
                  <a:lnTo>
                    <a:pt x="1966976" y="0"/>
                  </a:lnTo>
                </a:path>
              </a:pathLst>
            </a:custGeom>
            <a:ln w="27432">
              <a:solidFill>
                <a:srgbClr val="DCDD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95226" y="5534266"/>
              <a:ext cx="213360" cy="2102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13586" y="5534266"/>
              <a:ext cx="210311" cy="2102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80379" y="3772922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4" h="1630045">
                  <a:moveTo>
                    <a:pt x="637873" y="0"/>
                  </a:moveTo>
                  <a:lnTo>
                    <a:pt x="593381" y="1543"/>
                  </a:lnTo>
                  <a:lnTo>
                    <a:pt x="549062" y="6174"/>
                  </a:lnTo>
                  <a:lnTo>
                    <a:pt x="505092" y="13893"/>
                  </a:lnTo>
                  <a:lnTo>
                    <a:pt x="461644" y="24698"/>
                  </a:lnTo>
                  <a:lnTo>
                    <a:pt x="418893" y="38591"/>
                  </a:lnTo>
                  <a:lnTo>
                    <a:pt x="377013" y="55572"/>
                  </a:lnTo>
                  <a:lnTo>
                    <a:pt x="336178" y="75640"/>
                  </a:lnTo>
                  <a:lnTo>
                    <a:pt x="296564" y="98795"/>
                  </a:lnTo>
                  <a:lnTo>
                    <a:pt x="258344" y="125038"/>
                  </a:lnTo>
                  <a:lnTo>
                    <a:pt x="221693" y="154367"/>
                  </a:lnTo>
                  <a:lnTo>
                    <a:pt x="186785" y="186785"/>
                  </a:lnTo>
                  <a:lnTo>
                    <a:pt x="154367" y="221693"/>
                  </a:lnTo>
                  <a:lnTo>
                    <a:pt x="125038" y="258344"/>
                  </a:lnTo>
                  <a:lnTo>
                    <a:pt x="98795" y="296564"/>
                  </a:lnTo>
                  <a:lnTo>
                    <a:pt x="75640" y="336178"/>
                  </a:lnTo>
                  <a:lnTo>
                    <a:pt x="55572" y="377013"/>
                  </a:lnTo>
                  <a:lnTo>
                    <a:pt x="38591" y="418893"/>
                  </a:lnTo>
                  <a:lnTo>
                    <a:pt x="24698" y="461644"/>
                  </a:lnTo>
                  <a:lnTo>
                    <a:pt x="13893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3" y="770647"/>
                  </a:lnTo>
                  <a:lnTo>
                    <a:pt x="24698" y="814089"/>
                  </a:lnTo>
                  <a:lnTo>
                    <a:pt x="38591" y="856833"/>
                  </a:lnTo>
                  <a:lnTo>
                    <a:pt x="55572" y="898705"/>
                  </a:lnTo>
                  <a:lnTo>
                    <a:pt x="75640" y="939529"/>
                  </a:lnTo>
                  <a:lnTo>
                    <a:pt x="98795" y="979131"/>
                  </a:lnTo>
                  <a:lnTo>
                    <a:pt x="125038" y="1017338"/>
                  </a:lnTo>
                  <a:lnTo>
                    <a:pt x="154367" y="1053974"/>
                  </a:lnTo>
                  <a:lnTo>
                    <a:pt x="186785" y="1088866"/>
                  </a:lnTo>
                  <a:lnTo>
                    <a:pt x="221986" y="1124526"/>
                  </a:lnTo>
                  <a:lnTo>
                    <a:pt x="256729" y="1160642"/>
                  </a:lnTo>
                  <a:lnTo>
                    <a:pt x="291014" y="1197214"/>
                  </a:lnTo>
                  <a:lnTo>
                    <a:pt x="324841" y="1234243"/>
                  </a:lnTo>
                  <a:lnTo>
                    <a:pt x="358209" y="1271728"/>
                  </a:lnTo>
                  <a:lnTo>
                    <a:pt x="391119" y="1309671"/>
                  </a:lnTo>
                  <a:lnTo>
                    <a:pt x="423570" y="1348073"/>
                  </a:lnTo>
                  <a:lnTo>
                    <a:pt x="455562" y="1386933"/>
                  </a:lnTo>
                  <a:lnTo>
                    <a:pt x="487096" y="1426252"/>
                  </a:lnTo>
                  <a:lnTo>
                    <a:pt x="518170" y="1466032"/>
                  </a:lnTo>
                  <a:lnTo>
                    <a:pt x="548786" y="1506271"/>
                  </a:lnTo>
                  <a:lnTo>
                    <a:pt x="578942" y="1546972"/>
                  </a:lnTo>
                  <a:lnTo>
                    <a:pt x="608639" y="1588134"/>
                  </a:lnTo>
                  <a:lnTo>
                    <a:pt x="637876" y="1629759"/>
                  </a:lnTo>
                  <a:lnTo>
                    <a:pt x="667093" y="1588134"/>
                  </a:lnTo>
                  <a:lnTo>
                    <a:pt x="696771" y="1546972"/>
                  </a:lnTo>
                  <a:lnTo>
                    <a:pt x="726912" y="1506271"/>
                  </a:lnTo>
                  <a:lnTo>
                    <a:pt x="757513" y="1466032"/>
                  </a:lnTo>
                  <a:lnTo>
                    <a:pt x="788576" y="1426252"/>
                  </a:lnTo>
                  <a:lnTo>
                    <a:pt x="820099" y="1386933"/>
                  </a:lnTo>
                  <a:lnTo>
                    <a:pt x="852084" y="1348073"/>
                  </a:lnTo>
                  <a:lnTo>
                    <a:pt x="884529" y="1309671"/>
                  </a:lnTo>
                  <a:lnTo>
                    <a:pt x="917435" y="1271728"/>
                  </a:lnTo>
                  <a:lnTo>
                    <a:pt x="950801" y="1234243"/>
                  </a:lnTo>
                  <a:lnTo>
                    <a:pt x="984627" y="1197214"/>
                  </a:lnTo>
                  <a:lnTo>
                    <a:pt x="1018914" y="1160642"/>
                  </a:lnTo>
                  <a:lnTo>
                    <a:pt x="1053660" y="1124526"/>
                  </a:lnTo>
                  <a:lnTo>
                    <a:pt x="1088866" y="1088866"/>
                  </a:lnTo>
                  <a:lnTo>
                    <a:pt x="1121283" y="1053974"/>
                  </a:lnTo>
                  <a:lnTo>
                    <a:pt x="1150613" y="1017338"/>
                  </a:lnTo>
                  <a:lnTo>
                    <a:pt x="1176855" y="979131"/>
                  </a:lnTo>
                  <a:lnTo>
                    <a:pt x="1200011" y="939529"/>
                  </a:lnTo>
                  <a:lnTo>
                    <a:pt x="1220079" y="898705"/>
                  </a:lnTo>
                  <a:lnTo>
                    <a:pt x="1237059" y="856833"/>
                  </a:lnTo>
                  <a:lnTo>
                    <a:pt x="1250952" y="814089"/>
                  </a:lnTo>
                  <a:lnTo>
                    <a:pt x="1261758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8" y="505092"/>
                  </a:lnTo>
                  <a:lnTo>
                    <a:pt x="1250952" y="461644"/>
                  </a:lnTo>
                  <a:lnTo>
                    <a:pt x="1237059" y="418893"/>
                  </a:lnTo>
                  <a:lnTo>
                    <a:pt x="1220079" y="377013"/>
                  </a:lnTo>
                  <a:lnTo>
                    <a:pt x="1200011" y="336178"/>
                  </a:lnTo>
                  <a:lnTo>
                    <a:pt x="1176855" y="296564"/>
                  </a:lnTo>
                  <a:lnTo>
                    <a:pt x="1150613" y="258344"/>
                  </a:lnTo>
                  <a:lnTo>
                    <a:pt x="1121283" y="221693"/>
                  </a:lnTo>
                  <a:lnTo>
                    <a:pt x="1088866" y="186785"/>
                  </a:lnTo>
                  <a:lnTo>
                    <a:pt x="1053974" y="154367"/>
                  </a:lnTo>
                  <a:lnTo>
                    <a:pt x="1017338" y="125038"/>
                  </a:lnTo>
                  <a:lnTo>
                    <a:pt x="979131" y="98795"/>
                  </a:lnTo>
                  <a:lnTo>
                    <a:pt x="939529" y="75640"/>
                  </a:lnTo>
                  <a:lnTo>
                    <a:pt x="898705" y="55572"/>
                  </a:lnTo>
                  <a:lnTo>
                    <a:pt x="856833" y="38591"/>
                  </a:lnTo>
                  <a:lnTo>
                    <a:pt x="814089" y="24698"/>
                  </a:lnTo>
                  <a:lnTo>
                    <a:pt x="770647" y="13893"/>
                  </a:lnTo>
                  <a:lnTo>
                    <a:pt x="726680" y="6174"/>
                  </a:lnTo>
                  <a:lnTo>
                    <a:pt x="682364" y="1543"/>
                  </a:lnTo>
                  <a:lnTo>
                    <a:pt x="637873" y="0"/>
                  </a:lnTo>
                  <a:close/>
                </a:path>
              </a:pathLst>
            </a:custGeom>
            <a:solidFill>
              <a:srgbClr val="F15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74530" y="3964533"/>
              <a:ext cx="890269" cy="890269"/>
            </a:xfrm>
            <a:custGeom>
              <a:avLst/>
              <a:gdLst/>
              <a:ahLst/>
              <a:cxnLst/>
              <a:rect l="l" t="t" r="r" b="b"/>
              <a:pathLst>
                <a:path w="890270" h="890270">
                  <a:moveTo>
                    <a:pt x="445008" y="0"/>
                  </a:moveTo>
                  <a:lnTo>
                    <a:pt x="396521" y="2611"/>
                  </a:lnTo>
                  <a:lnTo>
                    <a:pt x="349547" y="10265"/>
                  </a:lnTo>
                  <a:lnTo>
                    <a:pt x="304356" y="22689"/>
                  </a:lnTo>
                  <a:lnTo>
                    <a:pt x="261219" y="39612"/>
                  </a:lnTo>
                  <a:lnTo>
                    <a:pt x="220409" y="60762"/>
                  </a:lnTo>
                  <a:lnTo>
                    <a:pt x="182197" y="85868"/>
                  </a:lnTo>
                  <a:lnTo>
                    <a:pt x="146855" y="114658"/>
                  </a:lnTo>
                  <a:lnTo>
                    <a:pt x="114653" y="146860"/>
                  </a:lnTo>
                  <a:lnTo>
                    <a:pt x="85864" y="182203"/>
                  </a:lnTo>
                  <a:lnTo>
                    <a:pt x="60759" y="220415"/>
                  </a:lnTo>
                  <a:lnTo>
                    <a:pt x="39610" y="261225"/>
                  </a:lnTo>
                  <a:lnTo>
                    <a:pt x="22688" y="304361"/>
                  </a:lnTo>
                  <a:lnTo>
                    <a:pt x="10264" y="349551"/>
                  </a:lnTo>
                  <a:lnTo>
                    <a:pt x="2611" y="396524"/>
                  </a:lnTo>
                  <a:lnTo>
                    <a:pt x="0" y="445008"/>
                  </a:lnTo>
                  <a:lnTo>
                    <a:pt x="2611" y="493494"/>
                  </a:lnTo>
                  <a:lnTo>
                    <a:pt x="10264" y="540468"/>
                  </a:lnTo>
                  <a:lnTo>
                    <a:pt x="22688" y="585659"/>
                  </a:lnTo>
                  <a:lnTo>
                    <a:pt x="39610" y="628796"/>
                  </a:lnTo>
                  <a:lnTo>
                    <a:pt x="60759" y="669606"/>
                  </a:lnTo>
                  <a:lnTo>
                    <a:pt x="85864" y="707818"/>
                  </a:lnTo>
                  <a:lnTo>
                    <a:pt x="114653" y="743160"/>
                  </a:lnTo>
                  <a:lnTo>
                    <a:pt x="146855" y="775362"/>
                  </a:lnTo>
                  <a:lnTo>
                    <a:pt x="182197" y="804151"/>
                  </a:lnTo>
                  <a:lnTo>
                    <a:pt x="220409" y="829256"/>
                  </a:lnTo>
                  <a:lnTo>
                    <a:pt x="261219" y="850405"/>
                  </a:lnTo>
                  <a:lnTo>
                    <a:pt x="304356" y="867327"/>
                  </a:lnTo>
                  <a:lnTo>
                    <a:pt x="349547" y="879751"/>
                  </a:lnTo>
                  <a:lnTo>
                    <a:pt x="396521" y="887404"/>
                  </a:lnTo>
                  <a:lnTo>
                    <a:pt x="445008" y="890016"/>
                  </a:lnTo>
                  <a:lnTo>
                    <a:pt x="493494" y="887404"/>
                  </a:lnTo>
                  <a:lnTo>
                    <a:pt x="540468" y="879751"/>
                  </a:lnTo>
                  <a:lnTo>
                    <a:pt x="585659" y="867327"/>
                  </a:lnTo>
                  <a:lnTo>
                    <a:pt x="628796" y="850405"/>
                  </a:lnTo>
                  <a:lnTo>
                    <a:pt x="669606" y="829256"/>
                  </a:lnTo>
                  <a:lnTo>
                    <a:pt x="707818" y="804151"/>
                  </a:lnTo>
                  <a:lnTo>
                    <a:pt x="743160" y="775362"/>
                  </a:lnTo>
                  <a:lnTo>
                    <a:pt x="775362" y="743160"/>
                  </a:lnTo>
                  <a:lnTo>
                    <a:pt x="804151" y="707818"/>
                  </a:lnTo>
                  <a:lnTo>
                    <a:pt x="829256" y="669606"/>
                  </a:lnTo>
                  <a:lnTo>
                    <a:pt x="850405" y="628796"/>
                  </a:lnTo>
                  <a:lnTo>
                    <a:pt x="867327" y="585659"/>
                  </a:lnTo>
                  <a:lnTo>
                    <a:pt x="879751" y="540468"/>
                  </a:lnTo>
                  <a:lnTo>
                    <a:pt x="887404" y="493494"/>
                  </a:lnTo>
                  <a:lnTo>
                    <a:pt x="890016" y="445008"/>
                  </a:lnTo>
                  <a:lnTo>
                    <a:pt x="887404" y="396524"/>
                  </a:lnTo>
                  <a:lnTo>
                    <a:pt x="879751" y="349551"/>
                  </a:lnTo>
                  <a:lnTo>
                    <a:pt x="867327" y="304361"/>
                  </a:lnTo>
                  <a:lnTo>
                    <a:pt x="850405" y="261225"/>
                  </a:lnTo>
                  <a:lnTo>
                    <a:pt x="829256" y="220415"/>
                  </a:lnTo>
                  <a:lnTo>
                    <a:pt x="804151" y="182203"/>
                  </a:lnTo>
                  <a:lnTo>
                    <a:pt x="775362" y="146860"/>
                  </a:lnTo>
                  <a:lnTo>
                    <a:pt x="743160" y="114658"/>
                  </a:lnTo>
                  <a:lnTo>
                    <a:pt x="707818" y="85868"/>
                  </a:lnTo>
                  <a:lnTo>
                    <a:pt x="669606" y="60762"/>
                  </a:lnTo>
                  <a:lnTo>
                    <a:pt x="628796" y="39612"/>
                  </a:lnTo>
                  <a:lnTo>
                    <a:pt x="585659" y="22689"/>
                  </a:lnTo>
                  <a:lnTo>
                    <a:pt x="540468" y="10265"/>
                  </a:lnTo>
                  <a:lnTo>
                    <a:pt x="493494" y="2611"/>
                  </a:lnTo>
                  <a:lnTo>
                    <a:pt x="445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59699" y="3772922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4" h="1630045">
                  <a:moveTo>
                    <a:pt x="637882" y="0"/>
                  </a:moveTo>
                  <a:lnTo>
                    <a:pt x="593390" y="1543"/>
                  </a:lnTo>
                  <a:lnTo>
                    <a:pt x="549072" y="6174"/>
                  </a:lnTo>
                  <a:lnTo>
                    <a:pt x="505101" y="13893"/>
                  </a:lnTo>
                  <a:lnTo>
                    <a:pt x="461652" y="24698"/>
                  </a:lnTo>
                  <a:lnTo>
                    <a:pt x="418900" y="38591"/>
                  </a:lnTo>
                  <a:lnTo>
                    <a:pt x="377019" y="55572"/>
                  </a:lnTo>
                  <a:lnTo>
                    <a:pt x="336184" y="75640"/>
                  </a:lnTo>
                  <a:lnTo>
                    <a:pt x="296568" y="98795"/>
                  </a:lnTo>
                  <a:lnTo>
                    <a:pt x="258347" y="125038"/>
                  </a:lnTo>
                  <a:lnTo>
                    <a:pt x="221694" y="154367"/>
                  </a:lnTo>
                  <a:lnTo>
                    <a:pt x="186785" y="186785"/>
                  </a:lnTo>
                  <a:lnTo>
                    <a:pt x="154367" y="221693"/>
                  </a:lnTo>
                  <a:lnTo>
                    <a:pt x="125038" y="258344"/>
                  </a:lnTo>
                  <a:lnTo>
                    <a:pt x="98795" y="296564"/>
                  </a:lnTo>
                  <a:lnTo>
                    <a:pt x="75640" y="336178"/>
                  </a:lnTo>
                  <a:lnTo>
                    <a:pt x="55572" y="377013"/>
                  </a:lnTo>
                  <a:lnTo>
                    <a:pt x="38591" y="418893"/>
                  </a:lnTo>
                  <a:lnTo>
                    <a:pt x="24698" y="461644"/>
                  </a:lnTo>
                  <a:lnTo>
                    <a:pt x="13893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3" y="770647"/>
                  </a:lnTo>
                  <a:lnTo>
                    <a:pt x="24698" y="814089"/>
                  </a:lnTo>
                  <a:lnTo>
                    <a:pt x="38591" y="856833"/>
                  </a:lnTo>
                  <a:lnTo>
                    <a:pt x="55572" y="898705"/>
                  </a:lnTo>
                  <a:lnTo>
                    <a:pt x="75640" y="939529"/>
                  </a:lnTo>
                  <a:lnTo>
                    <a:pt x="98795" y="979131"/>
                  </a:lnTo>
                  <a:lnTo>
                    <a:pt x="125038" y="1017338"/>
                  </a:lnTo>
                  <a:lnTo>
                    <a:pt x="154367" y="1053974"/>
                  </a:lnTo>
                  <a:lnTo>
                    <a:pt x="186785" y="1088866"/>
                  </a:lnTo>
                  <a:lnTo>
                    <a:pt x="221988" y="1124526"/>
                  </a:lnTo>
                  <a:lnTo>
                    <a:pt x="256733" y="1160642"/>
                  </a:lnTo>
                  <a:lnTo>
                    <a:pt x="291019" y="1197214"/>
                  </a:lnTo>
                  <a:lnTo>
                    <a:pt x="324847" y="1234243"/>
                  </a:lnTo>
                  <a:lnTo>
                    <a:pt x="358215" y="1271728"/>
                  </a:lnTo>
                  <a:lnTo>
                    <a:pt x="391125" y="1309671"/>
                  </a:lnTo>
                  <a:lnTo>
                    <a:pt x="423576" y="1348073"/>
                  </a:lnTo>
                  <a:lnTo>
                    <a:pt x="455569" y="1386933"/>
                  </a:lnTo>
                  <a:lnTo>
                    <a:pt x="487102" y="1426252"/>
                  </a:lnTo>
                  <a:lnTo>
                    <a:pt x="518177" y="1466032"/>
                  </a:lnTo>
                  <a:lnTo>
                    <a:pt x="548793" y="1506271"/>
                  </a:lnTo>
                  <a:lnTo>
                    <a:pt x="578950" y="1546972"/>
                  </a:lnTo>
                  <a:lnTo>
                    <a:pt x="608649" y="1588134"/>
                  </a:lnTo>
                  <a:lnTo>
                    <a:pt x="637889" y="1629759"/>
                  </a:lnTo>
                  <a:lnTo>
                    <a:pt x="667106" y="1588134"/>
                  </a:lnTo>
                  <a:lnTo>
                    <a:pt x="696784" y="1546972"/>
                  </a:lnTo>
                  <a:lnTo>
                    <a:pt x="726924" y="1506271"/>
                  </a:lnTo>
                  <a:lnTo>
                    <a:pt x="757525" y="1466032"/>
                  </a:lnTo>
                  <a:lnTo>
                    <a:pt x="788588" y="1426252"/>
                  </a:lnTo>
                  <a:lnTo>
                    <a:pt x="820111" y="1386933"/>
                  </a:lnTo>
                  <a:lnTo>
                    <a:pt x="852095" y="1348073"/>
                  </a:lnTo>
                  <a:lnTo>
                    <a:pt x="884539" y="1309671"/>
                  </a:lnTo>
                  <a:lnTo>
                    <a:pt x="917444" y="1271728"/>
                  </a:lnTo>
                  <a:lnTo>
                    <a:pt x="950809" y="1234243"/>
                  </a:lnTo>
                  <a:lnTo>
                    <a:pt x="984634" y="1197214"/>
                  </a:lnTo>
                  <a:lnTo>
                    <a:pt x="1018918" y="1160642"/>
                  </a:lnTo>
                  <a:lnTo>
                    <a:pt x="1053662" y="1124526"/>
                  </a:lnTo>
                  <a:lnTo>
                    <a:pt x="1088866" y="1088866"/>
                  </a:lnTo>
                  <a:lnTo>
                    <a:pt x="1121283" y="1053974"/>
                  </a:lnTo>
                  <a:lnTo>
                    <a:pt x="1150613" y="1017338"/>
                  </a:lnTo>
                  <a:lnTo>
                    <a:pt x="1176855" y="979131"/>
                  </a:lnTo>
                  <a:lnTo>
                    <a:pt x="1200011" y="939529"/>
                  </a:lnTo>
                  <a:lnTo>
                    <a:pt x="1220079" y="898705"/>
                  </a:lnTo>
                  <a:lnTo>
                    <a:pt x="1237059" y="856833"/>
                  </a:lnTo>
                  <a:lnTo>
                    <a:pt x="1250952" y="814089"/>
                  </a:lnTo>
                  <a:lnTo>
                    <a:pt x="1261758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8" y="505092"/>
                  </a:lnTo>
                  <a:lnTo>
                    <a:pt x="1250952" y="461644"/>
                  </a:lnTo>
                  <a:lnTo>
                    <a:pt x="1237059" y="418893"/>
                  </a:lnTo>
                  <a:lnTo>
                    <a:pt x="1220079" y="377013"/>
                  </a:lnTo>
                  <a:lnTo>
                    <a:pt x="1200011" y="336178"/>
                  </a:lnTo>
                  <a:lnTo>
                    <a:pt x="1176855" y="296564"/>
                  </a:lnTo>
                  <a:lnTo>
                    <a:pt x="1150613" y="258344"/>
                  </a:lnTo>
                  <a:lnTo>
                    <a:pt x="1121283" y="221693"/>
                  </a:lnTo>
                  <a:lnTo>
                    <a:pt x="1088866" y="186785"/>
                  </a:lnTo>
                  <a:lnTo>
                    <a:pt x="1053976" y="154367"/>
                  </a:lnTo>
                  <a:lnTo>
                    <a:pt x="1017341" y="125038"/>
                  </a:lnTo>
                  <a:lnTo>
                    <a:pt x="979136" y="98795"/>
                  </a:lnTo>
                  <a:lnTo>
                    <a:pt x="939534" y="75640"/>
                  </a:lnTo>
                  <a:lnTo>
                    <a:pt x="898711" y="55572"/>
                  </a:lnTo>
                  <a:lnTo>
                    <a:pt x="856841" y="38591"/>
                  </a:lnTo>
                  <a:lnTo>
                    <a:pt x="814097" y="24698"/>
                  </a:lnTo>
                  <a:lnTo>
                    <a:pt x="770656" y="13893"/>
                  </a:lnTo>
                  <a:lnTo>
                    <a:pt x="726689" y="6174"/>
                  </a:lnTo>
                  <a:lnTo>
                    <a:pt x="682374" y="1543"/>
                  </a:lnTo>
                  <a:lnTo>
                    <a:pt x="637882" y="0"/>
                  </a:lnTo>
                  <a:close/>
                </a:path>
              </a:pathLst>
            </a:custGeom>
            <a:solidFill>
              <a:srgbClr val="5CC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53838" y="3964533"/>
              <a:ext cx="890269" cy="890269"/>
            </a:xfrm>
            <a:custGeom>
              <a:avLst/>
              <a:gdLst/>
              <a:ahLst/>
              <a:cxnLst/>
              <a:rect l="l" t="t" r="r" b="b"/>
              <a:pathLst>
                <a:path w="890270" h="890270">
                  <a:moveTo>
                    <a:pt x="445008" y="0"/>
                  </a:moveTo>
                  <a:lnTo>
                    <a:pt x="396524" y="2611"/>
                  </a:lnTo>
                  <a:lnTo>
                    <a:pt x="349551" y="10265"/>
                  </a:lnTo>
                  <a:lnTo>
                    <a:pt x="304361" y="22689"/>
                  </a:lnTo>
                  <a:lnTo>
                    <a:pt x="261225" y="39612"/>
                  </a:lnTo>
                  <a:lnTo>
                    <a:pt x="220415" y="60762"/>
                  </a:lnTo>
                  <a:lnTo>
                    <a:pt x="182203" y="85868"/>
                  </a:lnTo>
                  <a:lnTo>
                    <a:pt x="146860" y="114658"/>
                  </a:lnTo>
                  <a:lnTo>
                    <a:pt x="114658" y="146860"/>
                  </a:lnTo>
                  <a:lnTo>
                    <a:pt x="85868" y="182203"/>
                  </a:lnTo>
                  <a:lnTo>
                    <a:pt x="60762" y="220415"/>
                  </a:lnTo>
                  <a:lnTo>
                    <a:pt x="39612" y="261225"/>
                  </a:lnTo>
                  <a:lnTo>
                    <a:pt x="22689" y="304361"/>
                  </a:lnTo>
                  <a:lnTo>
                    <a:pt x="10265" y="349551"/>
                  </a:lnTo>
                  <a:lnTo>
                    <a:pt x="2611" y="396524"/>
                  </a:lnTo>
                  <a:lnTo>
                    <a:pt x="0" y="445008"/>
                  </a:lnTo>
                  <a:lnTo>
                    <a:pt x="2611" y="493494"/>
                  </a:lnTo>
                  <a:lnTo>
                    <a:pt x="10265" y="540468"/>
                  </a:lnTo>
                  <a:lnTo>
                    <a:pt x="22689" y="585659"/>
                  </a:lnTo>
                  <a:lnTo>
                    <a:pt x="39612" y="628796"/>
                  </a:lnTo>
                  <a:lnTo>
                    <a:pt x="60762" y="669606"/>
                  </a:lnTo>
                  <a:lnTo>
                    <a:pt x="85868" y="707818"/>
                  </a:lnTo>
                  <a:lnTo>
                    <a:pt x="114658" y="743160"/>
                  </a:lnTo>
                  <a:lnTo>
                    <a:pt x="146860" y="775362"/>
                  </a:lnTo>
                  <a:lnTo>
                    <a:pt x="182203" y="804151"/>
                  </a:lnTo>
                  <a:lnTo>
                    <a:pt x="220415" y="829256"/>
                  </a:lnTo>
                  <a:lnTo>
                    <a:pt x="261225" y="850405"/>
                  </a:lnTo>
                  <a:lnTo>
                    <a:pt x="304361" y="867327"/>
                  </a:lnTo>
                  <a:lnTo>
                    <a:pt x="349551" y="879751"/>
                  </a:lnTo>
                  <a:lnTo>
                    <a:pt x="396524" y="887404"/>
                  </a:lnTo>
                  <a:lnTo>
                    <a:pt x="445008" y="890016"/>
                  </a:lnTo>
                  <a:lnTo>
                    <a:pt x="493494" y="887404"/>
                  </a:lnTo>
                  <a:lnTo>
                    <a:pt x="540468" y="879751"/>
                  </a:lnTo>
                  <a:lnTo>
                    <a:pt x="585659" y="867327"/>
                  </a:lnTo>
                  <a:lnTo>
                    <a:pt x="628796" y="850405"/>
                  </a:lnTo>
                  <a:lnTo>
                    <a:pt x="669606" y="829256"/>
                  </a:lnTo>
                  <a:lnTo>
                    <a:pt x="707818" y="804151"/>
                  </a:lnTo>
                  <a:lnTo>
                    <a:pt x="743160" y="775362"/>
                  </a:lnTo>
                  <a:lnTo>
                    <a:pt x="775362" y="743160"/>
                  </a:lnTo>
                  <a:lnTo>
                    <a:pt x="804151" y="707818"/>
                  </a:lnTo>
                  <a:lnTo>
                    <a:pt x="829256" y="669606"/>
                  </a:lnTo>
                  <a:lnTo>
                    <a:pt x="850405" y="628796"/>
                  </a:lnTo>
                  <a:lnTo>
                    <a:pt x="867327" y="585659"/>
                  </a:lnTo>
                  <a:lnTo>
                    <a:pt x="879751" y="540468"/>
                  </a:lnTo>
                  <a:lnTo>
                    <a:pt x="887404" y="493494"/>
                  </a:lnTo>
                  <a:lnTo>
                    <a:pt x="890016" y="445008"/>
                  </a:lnTo>
                  <a:lnTo>
                    <a:pt x="887404" y="396524"/>
                  </a:lnTo>
                  <a:lnTo>
                    <a:pt x="879751" y="349551"/>
                  </a:lnTo>
                  <a:lnTo>
                    <a:pt x="867327" y="304361"/>
                  </a:lnTo>
                  <a:lnTo>
                    <a:pt x="850405" y="261225"/>
                  </a:lnTo>
                  <a:lnTo>
                    <a:pt x="829256" y="220415"/>
                  </a:lnTo>
                  <a:lnTo>
                    <a:pt x="804151" y="182203"/>
                  </a:lnTo>
                  <a:lnTo>
                    <a:pt x="775362" y="146860"/>
                  </a:lnTo>
                  <a:lnTo>
                    <a:pt x="743160" y="114658"/>
                  </a:lnTo>
                  <a:lnTo>
                    <a:pt x="707818" y="85868"/>
                  </a:lnTo>
                  <a:lnTo>
                    <a:pt x="669606" y="60762"/>
                  </a:lnTo>
                  <a:lnTo>
                    <a:pt x="628796" y="39612"/>
                  </a:lnTo>
                  <a:lnTo>
                    <a:pt x="585659" y="22689"/>
                  </a:lnTo>
                  <a:lnTo>
                    <a:pt x="540468" y="10265"/>
                  </a:lnTo>
                  <a:lnTo>
                    <a:pt x="493494" y="2611"/>
                  </a:lnTo>
                  <a:lnTo>
                    <a:pt x="445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70448" y="3772922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5" h="1630045">
                  <a:moveTo>
                    <a:pt x="637863" y="0"/>
                  </a:moveTo>
                  <a:lnTo>
                    <a:pt x="593371" y="1543"/>
                  </a:lnTo>
                  <a:lnTo>
                    <a:pt x="549053" y="6174"/>
                  </a:lnTo>
                  <a:lnTo>
                    <a:pt x="505082" y="13893"/>
                  </a:lnTo>
                  <a:lnTo>
                    <a:pt x="461634" y="24698"/>
                  </a:lnTo>
                  <a:lnTo>
                    <a:pt x="418883" y="38591"/>
                  </a:lnTo>
                  <a:lnTo>
                    <a:pt x="377003" y="55572"/>
                  </a:lnTo>
                  <a:lnTo>
                    <a:pt x="336169" y="75640"/>
                  </a:lnTo>
                  <a:lnTo>
                    <a:pt x="296554" y="98795"/>
                  </a:lnTo>
                  <a:lnTo>
                    <a:pt x="258334" y="125038"/>
                  </a:lnTo>
                  <a:lnTo>
                    <a:pt x="221683" y="154367"/>
                  </a:lnTo>
                  <a:lnTo>
                    <a:pt x="186775" y="186785"/>
                  </a:lnTo>
                  <a:lnTo>
                    <a:pt x="154360" y="221693"/>
                  </a:lnTo>
                  <a:lnTo>
                    <a:pt x="125031" y="258344"/>
                  </a:lnTo>
                  <a:lnTo>
                    <a:pt x="98790" y="296564"/>
                  </a:lnTo>
                  <a:lnTo>
                    <a:pt x="75636" y="336178"/>
                  </a:lnTo>
                  <a:lnTo>
                    <a:pt x="55569" y="377013"/>
                  </a:lnTo>
                  <a:lnTo>
                    <a:pt x="38590" y="418893"/>
                  </a:lnTo>
                  <a:lnTo>
                    <a:pt x="24697" y="461644"/>
                  </a:lnTo>
                  <a:lnTo>
                    <a:pt x="13892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2" y="770647"/>
                  </a:lnTo>
                  <a:lnTo>
                    <a:pt x="24697" y="814089"/>
                  </a:lnTo>
                  <a:lnTo>
                    <a:pt x="38590" y="856833"/>
                  </a:lnTo>
                  <a:lnTo>
                    <a:pt x="55569" y="898705"/>
                  </a:lnTo>
                  <a:lnTo>
                    <a:pt x="75636" y="939529"/>
                  </a:lnTo>
                  <a:lnTo>
                    <a:pt x="98790" y="979131"/>
                  </a:lnTo>
                  <a:lnTo>
                    <a:pt x="125031" y="1017338"/>
                  </a:lnTo>
                  <a:lnTo>
                    <a:pt x="154360" y="1053974"/>
                  </a:lnTo>
                  <a:lnTo>
                    <a:pt x="186775" y="1088866"/>
                  </a:lnTo>
                  <a:lnTo>
                    <a:pt x="221979" y="1124526"/>
                  </a:lnTo>
                  <a:lnTo>
                    <a:pt x="256724" y="1160642"/>
                  </a:lnTo>
                  <a:lnTo>
                    <a:pt x="291010" y="1197214"/>
                  </a:lnTo>
                  <a:lnTo>
                    <a:pt x="324837" y="1234243"/>
                  </a:lnTo>
                  <a:lnTo>
                    <a:pt x="358206" y="1271728"/>
                  </a:lnTo>
                  <a:lnTo>
                    <a:pt x="391116" y="1309671"/>
                  </a:lnTo>
                  <a:lnTo>
                    <a:pt x="423567" y="1348073"/>
                  </a:lnTo>
                  <a:lnTo>
                    <a:pt x="455559" y="1386933"/>
                  </a:lnTo>
                  <a:lnTo>
                    <a:pt x="487093" y="1426252"/>
                  </a:lnTo>
                  <a:lnTo>
                    <a:pt x="518167" y="1466032"/>
                  </a:lnTo>
                  <a:lnTo>
                    <a:pt x="548784" y="1506271"/>
                  </a:lnTo>
                  <a:lnTo>
                    <a:pt x="578941" y="1546972"/>
                  </a:lnTo>
                  <a:lnTo>
                    <a:pt x="608639" y="1588134"/>
                  </a:lnTo>
                  <a:lnTo>
                    <a:pt x="637879" y="1629759"/>
                  </a:lnTo>
                  <a:lnTo>
                    <a:pt x="667094" y="1588134"/>
                  </a:lnTo>
                  <a:lnTo>
                    <a:pt x="696771" y="1546972"/>
                  </a:lnTo>
                  <a:lnTo>
                    <a:pt x="726910" y="1506271"/>
                  </a:lnTo>
                  <a:lnTo>
                    <a:pt x="757510" y="1466032"/>
                  </a:lnTo>
                  <a:lnTo>
                    <a:pt x="788573" y="1426252"/>
                  </a:lnTo>
                  <a:lnTo>
                    <a:pt x="820096" y="1386933"/>
                  </a:lnTo>
                  <a:lnTo>
                    <a:pt x="852081" y="1348073"/>
                  </a:lnTo>
                  <a:lnTo>
                    <a:pt x="884526" y="1309671"/>
                  </a:lnTo>
                  <a:lnTo>
                    <a:pt x="917431" y="1271728"/>
                  </a:lnTo>
                  <a:lnTo>
                    <a:pt x="950797" y="1234243"/>
                  </a:lnTo>
                  <a:lnTo>
                    <a:pt x="984623" y="1197214"/>
                  </a:lnTo>
                  <a:lnTo>
                    <a:pt x="1018908" y="1160642"/>
                  </a:lnTo>
                  <a:lnTo>
                    <a:pt x="1053653" y="1124526"/>
                  </a:lnTo>
                  <a:lnTo>
                    <a:pt x="1088856" y="1088866"/>
                  </a:lnTo>
                  <a:lnTo>
                    <a:pt x="1121275" y="1053974"/>
                  </a:lnTo>
                  <a:lnTo>
                    <a:pt x="1150607" y="1017338"/>
                  </a:lnTo>
                  <a:lnTo>
                    <a:pt x="1176850" y="979131"/>
                  </a:lnTo>
                  <a:lnTo>
                    <a:pt x="1200007" y="939529"/>
                  </a:lnTo>
                  <a:lnTo>
                    <a:pt x="1220076" y="898705"/>
                  </a:lnTo>
                  <a:lnTo>
                    <a:pt x="1237057" y="856833"/>
                  </a:lnTo>
                  <a:lnTo>
                    <a:pt x="1250951" y="814089"/>
                  </a:lnTo>
                  <a:lnTo>
                    <a:pt x="1261757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7" y="505092"/>
                  </a:lnTo>
                  <a:lnTo>
                    <a:pt x="1250951" y="461644"/>
                  </a:lnTo>
                  <a:lnTo>
                    <a:pt x="1237057" y="418893"/>
                  </a:lnTo>
                  <a:lnTo>
                    <a:pt x="1220076" y="377013"/>
                  </a:lnTo>
                  <a:lnTo>
                    <a:pt x="1200007" y="336178"/>
                  </a:lnTo>
                  <a:lnTo>
                    <a:pt x="1176850" y="296564"/>
                  </a:lnTo>
                  <a:lnTo>
                    <a:pt x="1150607" y="258344"/>
                  </a:lnTo>
                  <a:lnTo>
                    <a:pt x="1121275" y="221693"/>
                  </a:lnTo>
                  <a:lnTo>
                    <a:pt x="1088856" y="186785"/>
                  </a:lnTo>
                  <a:lnTo>
                    <a:pt x="1053965" y="154367"/>
                  </a:lnTo>
                  <a:lnTo>
                    <a:pt x="1017329" y="125038"/>
                  </a:lnTo>
                  <a:lnTo>
                    <a:pt x="979122" y="98795"/>
                  </a:lnTo>
                  <a:lnTo>
                    <a:pt x="939519" y="75640"/>
                  </a:lnTo>
                  <a:lnTo>
                    <a:pt x="898695" y="55572"/>
                  </a:lnTo>
                  <a:lnTo>
                    <a:pt x="856824" y="38591"/>
                  </a:lnTo>
                  <a:lnTo>
                    <a:pt x="814080" y="24698"/>
                  </a:lnTo>
                  <a:lnTo>
                    <a:pt x="770637" y="13893"/>
                  </a:lnTo>
                  <a:lnTo>
                    <a:pt x="726671" y="6174"/>
                  </a:lnTo>
                  <a:lnTo>
                    <a:pt x="682355" y="1543"/>
                  </a:lnTo>
                  <a:lnTo>
                    <a:pt x="637863" y="0"/>
                  </a:lnTo>
                  <a:close/>
                </a:path>
              </a:pathLst>
            </a:custGeom>
            <a:solidFill>
              <a:srgbClr val="06A1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66115" y="3964533"/>
              <a:ext cx="887094" cy="890269"/>
            </a:xfrm>
            <a:custGeom>
              <a:avLst/>
              <a:gdLst/>
              <a:ahLst/>
              <a:cxnLst/>
              <a:rect l="l" t="t" r="r" b="b"/>
              <a:pathLst>
                <a:path w="887095" h="890270">
                  <a:moveTo>
                    <a:pt x="443484" y="0"/>
                  </a:moveTo>
                  <a:lnTo>
                    <a:pt x="395152" y="2611"/>
                  </a:lnTo>
                  <a:lnTo>
                    <a:pt x="348330" y="10265"/>
                  </a:lnTo>
                  <a:lnTo>
                    <a:pt x="303288" y="22689"/>
                  </a:lnTo>
                  <a:lnTo>
                    <a:pt x="260296" y="39612"/>
                  </a:lnTo>
                  <a:lnTo>
                    <a:pt x="219625" y="60762"/>
                  </a:lnTo>
                  <a:lnTo>
                    <a:pt x="181544" y="85868"/>
                  </a:lnTo>
                  <a:lnTo>
                    <a:pt x="146325" y="114658"/>
                  </a:lnTo>
                  <a:lnTo>
                    <a:pt x="114237" y="146860"/>
                  </a:lnTo>
                  <a:lnTo>
                    <a:pt x="85551" y="182203"/>
                  </a:lnTo>
                  <a:lnTo>
                    <a:pt x="60536" y="220415"/>
                  </a:lnTo>
                  <a:lnTo>
                    <a:pt x="39464" y="261225"/>
                  </a:lnTo>
                  <a:lnTo>
                    <a:pt x="22603" y="304361"/>
                  </a:lnTo>
                  <a:lnTo>
                    <a:pt x="10226" y="349551"/>
                  </a:lnTo>
                  <a:lnTo>
                    <a:pt x="2601" y="396524"/>
                  </a:lnTo>
                  <a:lnTo>
                    <a:pt x="0" y="445008"/>
                  </a:lnTo>
                  <a:lnTo>
                    <a:pt x="2601" y="493494"/>
                  </a:lnTo>
                  <a:lnTo>
                    <a:pt x="10226" y="540468"/>
                  </a:lnTo>
                  <a:lnTo>
                    <a:pt x="22603" y="585659"/>
                  </a:lnTo>
                  <a:lnTo>
                    <a:pt x="39464" y="628796"/>
                  </a:lnTo>
                  <a:lnTo>
                    <a:pt x="60536" y="669606"/>
                  </a:lnTo>
                  <a:lnTo>
                    <a:pt x="85551" y="707818"/>
                  </a:lnTo>
                  <a:lnTo>
                    <a:pt x="114237" y="743160"/>
                  </a:lnTo>
                  <a:lnTo>
                    <a:pt x="146325" y="775362"/>
                  </a:lnTo>
                  <a:lnTo>
                    <a:pt x="181544" y="804151"/>
                  </a:lnTo>
                  <a:lnTo>
                    <a:pt x="219625" y="829256"/>
                  </a:lnTo>
                  <a:lnTo>
                    <a:pt x="260296" y="850405"/>
                  </a:lnTo>
                  <a:lnTo>
                    <a:pt x="303288" y="867327"/>
                  </a:lnTo>
                  <a:lnTo>
                    <a:pt x="348330" y="879751"/>
                  </a:lnTo>
                  <a:lnTo>
                    <a:pt x="395152" y="887404"/>
                  </a:lnTo>
                  <a:lnTo>
                    <a:pt x="443484" y="890016"/>
                  </a:lnTo>
                  <a:lnTo>
                    <a:pt x="491815" y="887404"/>
                  </a:lnTo>
                  <a:lnTo>
                    <a:pt x="538637" y="879751"/>
                  </a:lnTo>
                  <a:lnTo>
                    <a:pt x="583679" y="867327"/>
                  </a:lnTo>
                  <a:lnTo>
                    <a:pt x="626671" y="850405"/>
                  </a:lnTo>
                  <a:lnTo>
                    <a:pt x="667342" y="829256"/>
                  </a:lnTo>
                  <a:lnTo>
                    <a:pt x="705423" y="804151"/>
                  </a:lnTo>
                  <a:lnTo>
                    <a:pt x="740642" y="775362"/>
                  </a:lnTo>
                  <a:lnTo>
                    <a:pt x="772730" y="743160"/>
                  </a:lnTo>
                  <a:lnTo>
                    <a:pt x="801416" y="707818"/>
                  </a:lnTo>
                  <a:lnTo>
                    <a:pt x="826431" y="669606"/>
                  </a:lnTo>
                  <a:lnTo>
                    <a:pt x="847503" y="628796"/>
                  </a:lnTo>
                  <a:lnTo>
                    <a:pt x="864364" y="585659"/>
                  </a:lnTo>
                  <a:lnTo>
                    <a:pt x="876741" y="540468"/>
                  </a:lnTo>
                  <a:lnTo>
                    <a:pt x="884366" y="493494"/>
                  </a:lnTo>
                  <a:lnTo>
                    <a:pt x="886968" y="445008"/>
                  </a:lnTo>
                  <a:lnTo>
                    <a:pt x="884366" y="396524"/>
                  </a:lnTo>
                  <a:lnTo>
                    <a:pt x="876741" y="349551"/>
                  </a:lnTo>
                  <a:lnTo>
                    <a:pt x="864364" y="304361"/>
                  </a:lnTo>
                  <a:lnTo>
                    <a:pt x="847503" y="261225"/>
                  </a:lnTo>
                  <a:lnTo>
                    <a:pt x="826431" y="220415"/>
                  </a:lnTo>
                  <a:lnTo>
                    <a:pt x="801416" y="182203"/>
                  </a:lnTo>
                  <a:lnTo>
                    <a:pt x="772730" y="146860"/>
                  </a:lnTo>
                  <a:lnTo>
                    <a:pt x="740642" y="114658"/>
                  </a:lnTo>
                  <a:lnTo>
                    <a:pt x="705423" y="85868"/>
                  </a:lnTo>
                  <a:lnTo>
                    <a:pt x="667342" y="60762"/>
                  </a:lnTo>
                  <a:lnTo>
                    <a:pt x="626671" y="39612"/>
                  </a:lnTo>
                  <a:lnTo>
                    <a:pt x="583679" y="22689"/>
                  </a:lnTo>
                  <a:lnTo>
                    <a:pt x="538637" y="10265"/>
                  </a:lnTo>
                  <a:lnTo>
                    <a:pt x="491815" y="2611"/>
                  </a:lnTo>
                  <a:lnTo>
                    <a:pt x="4434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33754" y="4156557"/>
              <a:ext cx="509270" cy="530860"/>
            </a:xfrm>
            <a:custGeom>
              <a:avLst/>
              <a:gdLst/>
              <a:ahLst/>
              <a:cxnLst/>
              <a:rect l="l" t="t" r="r" b="b"/>
              <a:pathLst>
                <a:path w="509270" h="530860">
                  <a:moveTo>
                    <a:pt x="330200" y="518667"/>
                  </a:moveTo>
                  <a:lnTo>
                    <a:pt x="330200" y="364489"/>
                  </a:lnTo>
                  <a:lnTo>
                    <a:pt x="472567" y="216280"/>
                  </a:lnTo>
                  <a:lnTo>
                    <a:pt x="476758" y="211835"/>
                  </a:lnTo>
                  <a:lnTo>
                    <a:pt x="480314" y="205993"/>
                  </a:lnTo>
                  <a:lnTo>
                    <a:pt x="484505" y="200151"/>
                  </a:lnTo>
                  <a:lnTo>
                    <a:pt x="487298" y="194309"/>
                  </a:lnTo>
                  <a:lnTo>
                    <a:pt x="502031" y="151256"/>
                  </a:lnTo>
                  <a:lnTo>
                    <a:pt x="508253" y="102996"/>
                  </a:lnTo>
                  <a:lnTo>
                    <a:pt x="509016" y="86867"/>
                  </a:lnTo>
                  <a:lnTo>
                    <a:pt x="509016" y="72262"/>
                  </a:lnTo>
                  <a:lnTo>
                    <a:pt x="508253" y="58419"/>
                  </a:lnTo>
                  <a:lnTo>
                    <a:pt x="499872" y="17525"/>
                  </a:lnTo>
                  <a:lnTo>
                    <a:pt x="496316" y="13207"/>
                  </a:lnTo>
                  <a:lnTo>
                    <a:pt x="494919" y="11683"/>
                  </a:lnTo>
                  <a:lnTo>
                    <a:pt x="452881" y="761"/>
                  </a:lnTo>
                  <a:lnTo>
                    <a:pt x="439547" y="0"/>
                  </a:lnTo>
                  <a:lnTo>
                    <a:pt x="425577" y="0"/>
                  </a:lnTo>
                  <a:lnTo>
                    <a:pt x="379222" y="3682"/>
                  </a:lnTo>
                  <a:lnTo>
                    <a:pt x="335153" y="16128"/>
                  </a:lnTo>
                  <a:lnTo>
                    <a:pt x="322453" y="22605"/>
                  </a:lnTo>
                  <a:lnTo>
                    <a:pt x="316230" y="25526"/>
                  </a:lnTo>
                  <a:lnTo>
                    <a:pt x="311277" y="29971"/>
                  </a:lnTo>
                  <a:lnTo>
                    <a:pt x="305689" y="33654"/>
                  </a:lnTo>
                  <a:lnTo>
                    <a:pt x="301510" y="37972"/>
                  </a:lnTo>
                  <a:lnTo>
                    <a:pt x="159131" y="186308"/>
                  </a:lnTo>
                  <a:lnTo>
                    <a:pt x="11175" y="186308"/>
                  </a:lnTo>
                  <a:lnTo>
                    <a:pt x="6985" y="187070"/>
                  </a:lnTo>
                  <a:lnTo>
                    <a:pt x="4190" y="187705"/>
                  </a:lnTo>
                  <a:lnTo>
                    <a:pt x="1396" y="189229"/>
                  </a:lnTo>
                  <a:lnTo>
                    <a:pt x="0" y="191388"/>
                  </a:lnTo>
                  <a:lnTo>
                    <a:pt x="0" y="193547"/>
                  </a:lnTo>
                  <a:lnTo>
                    <a:pt x="761" y="196468"/>
                  </a:lnTo>
                  <a:lnTo>
                    <a:pt x="2159" y="199389"/>
                  </a:lnTo>
                  <a:lnTo>
                    <a:pt x="4953" y="203072"/>
                  </a:lnTo>
                  <a:lnTo>
                    <a:pt x="74295" y="274700"/>
                  </a:lnTo>
                  <a:lnTo>
                    <a:pt x="65150" y="284098"/>
                  </a:lnTo>
                  <a:lnTo>
                    <a:pt x="27304" y="291464"/>
                  </a:lnTo>
                  <a:lnTo>
                    <a:pt x="16128" y="299465"/>
                  </a:lnTo>
                  <a:lnTo>
                    <a:pt x="16128" y="302386"/>
                  </a:lnTo>
                  <a:lnTo>
                    <a:pt x="208915" y="508380"/>
                  </a:lnTo>
                  <a:lnTo>
                    <a:pt x="218694" y="513600"/>
                  </a:lnTo>
                  <a:lnTo>
                    <a:pt x="221615" y="513600"/>
                  </a:lnTo>
                  <a:lnTo>
                    <a:pt x="236220" y="462406"/>
                  </a:lnTo>
                  <a:lnTo>
                    <a:pt x="245364" y="452881"/>
                  </a:lnTo>
                  <a:lnTo>
                    <a:pt x="314058" y="525284"/>
                  </a:lnTo>
                  <a:lnTo>
                    <a:pt x="317627" y="528192"/>
                  </a:lnTo>
                  <a:lnTo>
                    <a:pt x="320408" y="529589"/>
                  </a:lnTo>
                  <a:lnTo>
                    <a:pt x="323215" y="530351"/>
                  </a:lnTo>
                  <a:lnTo>
                    <a:pt x="325247" y="530351"/>
                  </a:lnTo>
                  <a:lnTo>
                    <a:pt x="327406" y="528827"/>
                  </a:lnTo>
                  <a:lnTo>
                    <a:pt x="328803" y="526033"/>
                  </a:lnTo>
                  <a:lnTo>
                    <a:pt x="329565" y="522985"/>
                  </a:lnTo>
                  <a:lnTo>
                    <a:pt x="330200" y="518667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81202" y="4415638"/>
              <a:ext cx="113156" cy="11734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19377" y="4231614"/>
              <a:ext cx="151638" cy="1574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330719" y="4531462"/>
              <a:ext cx="152387" cy="15544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21503" y="4123029"/>
              <a:ext cx="512445" cy="530860"/>
            </a:xfrm>
            <a:custGeom>
              <a:avLst/>
              <a:gdLst/>
              <a:ahLst/>
              <a:cxnLst/>
              <a:rect l="l" t="t" r="r" b="b"/>
              <a:pathLst>
                <a:path w="512445" h="530860">
                  <a:moveTo>
                    <a:pt x="332219" y="518668"/>
                  </a:moveTo>
                  <a:lnTo>
                    <a:pt x="332219" y="364490"/>
                  </a:lnTo>
                  <a:lnTo>
                    <a:pt x="475360" y="216281"/>
                  </a:lnTo>
                  <a:lnTo>
                    <a:pt x="479551" y="211836"/>
                  </a:lnTo>
                  <a:lnTo>
                    <a:pt x="483095" y="205994"/>
                  </a:lnTo>
                  <a:lnTo>
                    <a:pt x="487413" y="200152"/>
                  </a:lnTo>
                  <a:lnTo>
                    <a:pt x="490207" y="194310"/>
                  </a:lnTo>
                  <a:lnTo>
                    <a:pt x="504951" y="151257"/>
                  </a:lnTo>
                  <a:lnTo>
                    <a:pt x="511301" y="102997"/>
                  </a:lnTo>
                  <a:lnTo>
                    <a:pt x="512051" y="86868"/>
                  </a:lnTo>
                  <a:lnTo>
                    <a:pt x="512051" y="72263"/>
                  </a:lnTo>
                  <a:lnTo>
                    <a:pt x="511301" y="58420"/>
                  </a:lnTo>
                  <a:lnTo>
                    <a:pt x="502907" y="17526"/>
                  </a:lnTo>
                  <a:lnTo>
                    <a:pt x="499351" y="13208"/>
                  </a:lnTo>
                  <a:lnTo>
                    <a:pt x="497954" y="11684"/>
                  </a:lnTo>
                  <a:lnTo>
                    <a:pt x="455663" y="762"/>
                  </a:lnTo>
                  <a:lnTo>
                    <a:pt x="442201" y="0"/>
                  </a:lnTo>
                  <a:lnTo>
                    <a:pt x="428104" y="0"/>
                  </a:lnTo>
                  <a:lnTo>
                    <a:pt x="412610" y="762"/>
                  </a:lnTo>
                  <a:lnTo>
                    <a:pt x="397116" y="1524"/>
                  </a:lnTo>
                  <a:lnTo>
                    <a:pt x="351269" y="10922"/>
                  </a:lnTo>
                  <a:lnTo>
                    <a:pt x="324472" y="22606"/>
                  </a:lnTo>
                  <a:lnTo>
                    <a:pt x="318122" y="25527"/>
                  </a:lnTo>
                  <a:lnTo>
                    <a:pt x="313169" y="29972"/>
                  </a:lnTo>
                  <a:lnTo>
                    <a:pt x="307454" y="33655"/>
                  </a:lnTo>
                  <a:lnTo>
                    <a:pt x="303263" y="37973"/>
                  </a:lnTo>
                  <a:lnTo>
                    <a:pt x="160134" y="186309"/>
                  </a:lnTo>
                  <a:lnTo>
                    <a:pt x="11277" y="186309"/>
                  </a:lnTo>
                  <a:lnTo>
                    <a:pt x="7086" y="187071"/>
                  </a:lnTo>
                  <a:lnTo>
                    <a:pt x="4317" y="187706"/>
                  </a:lnTo>
                  <a:lnTo>
                    <a:pt x="1384" y="189230"/>
                  </a:lnTo>
                  <a:lnTo>
                    <a:pt x="0" y="191389"/>
                  </a:lnTo>
                  <a:lnTo>
                    <a:pt x="0" y="193548"/>
                  </a:lnTo>
                  <a:lnTo>
                    <a:pt x="736" y="196469"/>
                  </a:lnTo>
                  <a:lnTo>
                    <a:pt x="2158" y="199390"/>
                  </a:lnTo>
                  <a:lnTo>
                    <a:pt x="4927" y="203073"/>
                  </a:lnTo>
                  <a:lnTo>
                    <a:pt x="74777" y="274701"/>
                  </a:lnTo>
                  <a:lnTo>
                    <a:pt x="65519" y="284099"/>
                  </a:lnTo>
                  <a:lnTo>
                    <a:pt x="27558" y="291465"/>
                  </a:lnTo>
                  <a:lnTo>
                    <a:pt x="16243" y="299466"/>
                  </a:lnTo>
                  <a:lnTo>
                    <a:pt x="16243" y="302387"/>
                  </a:lnTo>
                  <a:lnTo>
                    <a:pt x="210172" y="508368"/>
                  </a:lnTo>
                  <a:lnTo>
                    <a:pt x="220078" y="513588"/>
                  </a:lnTo>
                  <a:lnTo>
                    <a:pt x="222872" y="513588"/>
                  </a:lnTo>
                  <a:lnTo>
                    <a:pt x="237743" y="462407"/>
                  </a:lnTo>
                  <a:lnTo>
                    <a:pt x="246875" y="452882"/>
                  </a:lnTo>
                  <a:lnTo>
                    <a:pt x="315963" y="525272"/>
                  </a:lnTo>
                  <a:lnTo>
                    <a:pt x="319519" y="528193"/>
                  </a:lnTo>
                  <a:lnTo>
                    <a:pt x="322313" y="529590"/>
                  </a:lnTo>
                  <a:lnTo>
                    <a:pt x="325107" y="530352"/>
                  </a:lnTo>
                  <a:lnTo>
                    <a:pt x="327266" y="530352"/>
                  </a:lnTo>
                  <a:lnTo>
                    <a:pt x="329310" y="528828"/>
                  </a:lnTo>
                  <a:lnTo>
                    <a:pt x="330822" y="526034"/>
                  </a:lnTo>
                  <a:lnTo>
                    <a:pt x="331457" y="522986"/>
                  </a:lnTo>
                  <a:lnTo>
                    <a:pt x="332219" y="518668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69826" y="4382109"/>
              <a:ext cx="113792" cy="11734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08764" y="4198087"/>
              <a:ext cx="152527" cy="15748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18442" y="4497933"/>
              <a:ext cx="152400" cy="15544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48266" y="4153509"/>
              <a:ext cx="512445" cy="530860"/>
            </a:xfrm>
            <a:custGeom>
              <a:avLst/>
              <a:gdLst/>
              <a:ahLst/>
              <a:cxnLst/>
              <a:rect l="l" t="t" r="r" b="b"/>
              <a:pathLst>
                <a:path w="512445" h="530860">
                  <a:moveTo>
                    <a:pt x="332231" y="518655"/>
                  </a:moveTo>
                  <a:lnTo>
                    <a:pt x="332231" y="364477"/>
                  </a:lnTo>
                  <a:lnTo>
                    <a:pt x="475360" y="216268"/>
                  </a:lnTo>
                  <a:lnTo>
                    <a:pt x="479552" y="211823"/>
                  </a:lnTo>
                  <a:lnTo>
                    <a:pt x="483120" y="205981"/>
                  </a:lnTo>
                  <a:lnTo>
                    <a:pt x="487438" y="200139"/>
                  </a:lnTo>
                  <a:lnTo>
                    <a:pt x="490219" y="194297"/>
                  </a:lnTo>
                  <a:lnTo>
                    <a:pt x="504952" y="151244"/>
                  </a:lnTo>
                  <a:lnTo>
                    <a:pt x="511302" y="102996"/>
                  </a:lnTo>
                  <a:lnTo>
                    <a:pt x="512063" y="86855"/>
                  </a:lnTo>
                  <a:lnTo>
                    <a:pt x="512063" y="72262"/>
                  </a:lnTo>
                  <a:lnTo>
                    <a:pt x="511302" y="58407"/>
                  </a:lnTo>
                  <a:lnTo>
                    <a:pt x="502919" y="17525"/>
                  </a:lnTo>
                  <a:lnTo>
                    <a:pt x="499363" y="13207"/>
                  </a:lnTo>
                  <a:lnTo>
                    <a:pt x="497979" y="11683"/>
                  </a:lnTo>
                  <a:lnTo>
                    <a:pt x="455688" y="761"/>
                  </a:lnTo>
                  <a:lnTo>
                    <a:pt x="442213" y="0"/>
                  </a:lnTo>
                  <a:lnTo>
                    <a:pt x="428129" y="0"/>
                  </a:lnTo>
                  <a:lnTo>
                    <a:pt x="412622" y="761"/>
                  </a:lnTo>
                  <a:lnTo>
                    <a:pt x="397128" y="1511"/>
                  </a:lnTo>
                  <a:lnTo>
                    <a:pt x="351281" y="10921"/>
                  </a:lnTo>
                  <a:lnTo>
                    <a:pt x="324497" y="22593"/>
                  </a:lnTo>
                  <a:lnTo>
                    <a:pt x="318147" y="25514"/>
                  </a:lnTo>
                  <a:lnTo>
                    <a:pt x="313181" y="29971"/>
                  </a:lnTo>
                  <a:lnTo>
                    <a:pt x="307479" y="33654"/>
                  </a:lnTo>
                  <a:lnTo>
                    <a:pt x="303288" y="37960"/>
                  </a:lnTo>
                  <a:lnTo>
                    <a:pt x="160146" y="186308"/>
                  </a:lnTo>
                  <a:lnTo>
                    <a:pt x="11302" y="186308"/>
                  </a:lnTo>
                  <a:lnTo>
                    <a:pt x="7111" y="187070"/>
                  </a:lnTo>
                  <a:lnTo>
                    <a:pt x="4317" y="187693"/>
                  </a:lnTo>
                  <a:lnTo>
                    <a:pt x="1396" y="189229"/>
                  </a:lnTo>
                  <a:lnTo>
                    <a:pt x="0" y="191376"/>
                  </a:lnTo>
                  <a:lnTo>
                    <a:pt x="0" y="193535"/>
                  </a:lnTo>
                  <a:lnTo>
                    <a:pt x="761" y="196456"/>
                  </a:lnTo>
                  <a:lnTo>
                    <a:pt x="2158" y="199377"/>
                  </a:lnTo>
                  <a:lnTo>
                    <a:pt x="4952" y="203060"/>
                  </a:lnTo>
                  <a:lnTo>
                    <a:pt x="74802" y="274700"/>
                  </a:lnTo>
                  <a:lnTo>
                    <a:pt x="65531" y="284086"/>
                  </a:lnTo>
                  <a:lnTo>
                    <a:pt x="27558" y="291452"/>
                  </a:lnTo>
                  <a:lnTo>
                    <a:pt x="16255" y="299453"/>
                  </a:lnTo>
                  <a:lnTo>
                    <a:pt x="16255" y="302386"/>
                  </a:lnTo>
                  <a:lnTo>
                    <a:pt x="210197" y="508368"/>
                  </a:lnTo>
                  <a:lnTo>
                    <a:pt x="220090" y="513587"/>
                  </a:lnTo>
                  <a:lnTo>
                    <a:pt x="222897" y="513587"/>
                  </a:lnTo>
                  <a:lnTo>
                    <a:pt x="237756" y="462394"/>
                  </a:lnTo>
                  <a:lnTo>
                    <a:pt x="246887" y="452869"/>
                  </a:lnTo>
                  <a:lnTo>
                    <a:pt x="315988" y="525271"/>
                  </a:lnTo>
                  <a:lnTo>
                    <a:pt x="319531" y="528180"/>
                  </a:lnTo>
                  <a:lnTo>
                    <a:pt x="322338" y="529577"/>
                  </a:lnTo>
                  <a:lnTo>
                    <a:pt x="325120" y="530351"/>
                  </a:lnTo>
                  <a:lnTo>
                    <a:pt x="327278" y="530351"/>
                  </a:lnTo>
                  <a:lnTo>
                    <a:pt x="329310" y="528827"/>
                  </a:lnTo>
                  <a:lnTo>
                    <a:pt x="330847" y="526021"/>
                  </a:lnTo>
                  <a:lnTo>
                    <a:pt x="331470" y="522985"/>
                  </a:lnTo>
                  <a:lnTo>
                    <a:pt x="332231" y="518655"/>
                  </a:lnTo>
                  <a:close/>
                </a:path>
              </a:pathLst>
            </a:custGeom>
            <a:ln w="121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96602" y="4412589"/>
              <a:ext cx="113792" cy="11733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35540" y="4228554"/>
              <a:ext cx="152527" cy="1574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48266" y="4531462"/>
              <a:ext cx="149351" cy="155447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431929" y="5921480"/>
            <a:ext cx="2546350" cy="45021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algn="ctr">
              <a:lnSpc>
                <a:spcPts val="1675"/>
              </a:lnSpc>
              <a:spcBef>
                <a:spcPts val="90"/>
              </a:spcBef>
            </a:pPr>
            <a:r>
              <a:rPr sz="1400" spc="-10" dirty="0">
                <a:solidFill>
                  <a:srgbClr val="231F20"/>
                </a:solidFill>
                <a:latin typeface="Verdana"/>
                <a:cs typeface="Verdana"/>
              </a:rPr>
              <a:t>Sectores </a:t>
            </a: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sin</a:t>
            </a:r>
            <a:r>
              <a:rPr sz="1400" spc="-24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acceso</a:t>
            </a:r>
            <a:endParaRPr sz="1400" dirty="0">
              <a:latin typeface="Verdana"/>
              <a:cs typeface="Verdana"/>
            </a:endParaRPr>
          </a:p>
          <a:p>
            <a:pPr algn="ctr">
              <a:lnSpc>
                <a:spcPts val="1675"/>
              </a:lnSpc>
            </a:pPr>
            <a:r>
              <a:rPr sz="1400" spc="-20" dirty="0">
                <a:solidFill>
                  <a:srgbClr val="231F20"/>
                </a:solidFill>
                <a:latin typeface="Verdana"/>
                <a:cs typeface="Verdana"/>
              </a:rPr>
              <a:t>a </a:t>
            </a:r>
            <a:r>
              <a:rPr sz="1400" spc="35" dirty="0">
                <a:solidFill>
                  <a:srgbClr val="231F20"/>
                </a:solidFill>
                <a:latin typeface="Verdana"/>
                <a:cs typeface="Verdana"/>
              </a:rPr>
              <a:t>ﬁnanciamiento</a:t>
            </a:r>
            <a:r>
              <a:rPr sz="1400" spc="-3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tradicional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16301" y="5896731"/>
            <a:ext cx="1746885" cy="45021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387821" marR="5076" indent="-375761">
              <a:spcBef>
                <a:spcPts val="90"/>
              </a:spcBef>
            </a:pP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Destino</a:t>
            </a:r>
            <a:r>
              <a:rPr sz="1400" spc="-19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Productivo  </a:t>
            </a: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Estratégico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63132" y="5884002"/>
            <a:ext cx="1434465" cy="450215"/>
          </a:xfrm>
          <a:prstGeom prst="rect">
            <a:avLst/>
          </a:prstGeom>
        </p:spPr>
        <p:txBody>
          <a:bodyPr vert="horz" wrap="square" lIns="0" tIns="11422" rIns="0" bIns="0" rtlCol="0">
            <a:spAutoFit/>
          </a:bodyPr>
          <a:lstStyle/>
          <a:p>
            <a:pPr marL="321808" marR="5076" indent="-309749">
              <a:spcBef>
                <a:spcPts val="90"/>
              </a:spcBef>
            </a:pP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Financiamiento  </a:t>
            </a:r>
            <a:r>
              <a:rPr sz="1400" spc="10" dirty="0">
                <a:solidFill>
                  <a:srgbClr val="231F20"/>
                </a:solidFill>
                <a:latin typeface="Verdana"/>
                <a:cs typeface="Verdana"/>
              </a:rPr>
              <a:t>asociado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547877" y="2133401"/>
            <a:ext cx="5864225" cy="1386205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marL="12692">
              <a:lnSpc>
                <a:spcPts val="3875"/>
              </a:lnSpc>
              <a:spcBef>
                <a:spcPts val="110"/>
              </a:spcBef>
            </a:pPr>
            <a:r>
              <a:rPr spc="-185" dirty="0">
                <a:solidFill>
                  <a:srgbClr val="057F90"/>
                </a:solidFill>
              </a:rPr>
              <a:t>IMPULSO</a:t>
            </a:r>
            <a:r>
              <a:rPr spc="-260" dirty="0">
                <a:solidFill>
                  <a:srgbClr val="057F90"/>
                </a:solidFill>
              </a:rPr>
              <a:t> </a:t>
            </a:r>
            <a:r>
              <a:rPr spc="-185" dirty="0">
                <a:solidFill>
                  <a:srgbClr val="057F90"/>
                </a:solidFill>
              </a:rPr>
              <a:t>(Financiamiento)</a:t>
            </a:r>
          </a:p>
          <a:p>
            <a:pPr marL="146621">
              <a:lnSpc>
                <a:spcPts val="6816"/>
              </a:lnSpc>
            </a:pPr>
            <a:r>
              <a:rPr sz="4600" spc="-277" baseline="1821" dirty="0"/>
              <a:t>$</a:t>
            </a:r>
            <a:r>
              <a:rPr sz="4600" spc="-697" baseline="1821" dirty="0"/>
              <a:t> </a:t>
            </a:r>
            <a:r>
              <a:rPr sz="5700" spc="-245" dirty="0"/>
              <a:t>300.000.000</a:t>
            </a:r>
            <a:endParaRPr sz="5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" y="0"/>
            <a:ext cx="10706100" cy="7607300"/>
          </a:xfrm>
          <a:custGeom>
            <a:avLst/>
            <a:gdLst/>
            <a:ahLst/>
            <a:cxnLst/>
            <a:rect l="l" t="t" r="r" b="b"/>
            <a:pathLst>
              <a:path w="10457815" h="7271384">
                <a:moveTo>
                  <a:pt x="10457510" y="0"/>
                </a:moveTo>
                <a:lnTo>
                  <a:pt x="0" y="0"/>
                </a:lnTo>
                <a:lnTo>
                  <a:pt x="0" y="7271207"/>
                </a:lnTo>
                <a:lnTo>
                  <a:pt x="10457510" y="7271207"/>
                </a:lnTo>
                <a:lnTo>
                  <a:pt x="10457510" y="0"/>
                </a:lnTo>
                <a:close/>
              </a:path>
            </a:pathLst>
          </a:custGeom>
          <a:solidFill>
            <a:srgbClr val="3EC4E0"/>
          </a:solidFill>
        </p:spPr>
        <p:txBody>
          <a:bodyPr wrap="square" lIns="0" tIns="0" rIns="0" bIns="0" rtlCol="0"/>
          <a:lstStyle/>
          <a:p>
            <a:r>
              <a:rPr lang="es-AR" dirty="0"/>
              <a:t> </a:t>
            </a:r>
            <a:endParaRPr dirty="0"/>
          </a:p>
        </p:txBody>
      </p:sp>
      <p:sp>
        <p:nvSpPr>
          <p:cNvPr id="76" name="object 9"/>
          <p:cNvSpPr/>
          <p:nvPr/>
        </p:nvSpPr>
        <p:spPr>
          <a:xfrm flipV="1">
            <a:off x="6460490" y="5778500"/>
            <a:ext cx="2245360" cy="97276"/>
          </a:xfrm>
          <a:custGeom>
            <a:avLst/>
            <a:gdLst/>
            <a:ahLst/>
            <a:cxnLst/>
            <a:rect l="l" t="t" r="r" b="b"/>
            <a:pathLst>
              <a:path w="1964690">
                <a:moveTo>
                  <a:pt x="0" y="0"/>
                </a:moveTo>
                <a:lnTo>
                  <a:pt x="1964613" y="0"/>
                </a:lnTo>
              </a:path>
            </a:pathLst>
          </a:custGeom>
          <a:ln w="27432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73631" y="866254"/>
            <a:ext cx="927862" cy="326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2311" y="553098"/>
            <a:ext cx="240157" cy="1214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7603" y="607441"/>
            <a:ext cx="629920" cy="844550"/>
          </a:xfrm>
          <a:custGeom>
            <a:avLst/>
            <a:gdLst/>
            <a:ahLst/>
            <a:cxnLst/>
            <a:rect l="l" t="t" r="r" b="b"/>
            <a:pathLst>
              <a:path w="629919" h="844550">
                <a:moveTo>
                  <a:pt x="531037" y="543052"/>
                </a:moveTo>
                <a:lnTo>
                  <a:pt x="530339" y="541782"/>
                </a:lnTo>
                <a:lnTo>
                  <a:pt x="525068" y="541782"/>
                </a:lnTo>
                <a:lnTo>
                  <a:pt x="513143" y="539242"/>
                </a:lnTo>
                <a:lnTo>
                  <a:pt x="446633" y="527812"/>
                </a:lnTo>
                <a:lnTo>
                  <a:pt x="423227" y="524916"/>
                </a:lnTo>
                <a:lnTo>
                  <a:pt x="423227" y="631952"/>
                </a:lnTo>
                <a:lnTo>
                  <a:pt x="412610" y="643382"/>
                </a:lnTo>
                <a:lnTo>
                  <a:pt x="405041" y="649732"/>
                </a:lnTo>
                <a:lnTo>
                  <a:pt x="384517" y="662432"/>
                </a:lnTo>
                <a:lnTo>
                  <a:pt x="384225" y="661162"/>
                </a:lnTo>
                <a:lnTo>
                  <a:pt x="382244" y="653542"/>
                </a:lnTo>
                <a:lnTo>
                  <a:pt x="378688" y="647192"/>
                </a:lnTo>
                <a:lnTo>
                  <a:pt x="374497" y="643813"/>
                </a:lnTo>
                <a:lnTo>
                  <a:pt x="374497" y="673862"/>
                </a:lnTo>
                <a:lnTo>
                  <a:pt x="371246" y="682752"/>
                </a:lnTo>
                <a:lnTo>
                  <a:pt x="364642" y="690372"/>
                </a:lnTo>
                <a:lnTo>
                  <a:pt x="355320" y="695452"/>
                </a:lnTo>
                <a:lnTo>
                  <a:pt x="341249" y="695452"/>
                </a:lnTo>
                <a:lnTo>
                  <a:pt x="338023" y="694182"/>
                </a:lnTo>
                <a:lnTo>
                  <a:pt x="335483" y="687832"/>
                </a:lnTo>
                <a:lnTo>
                  <a:pt x="331965" y="681482"/>
                </a:lnTo>
                <a:lnTo>
                  <a:pt x="330276" y="679538"/>
                </a:lnTo>
                <a:lnTo>
                  <a:pt x="330276" y="701802"/>
                </a:lnTo>
                <a:lnTo>
                  <a:pt x="328079" y="713232"/>
                </a:lnTo>
                <a:lnTo>
                  <a:pt x="322097" y="722122"/>
                </a:lnTo>
                <a:lnTo>
                  <a:pt x="313232" y="727202"/>
                </a:lnTo>
                <a:lnTo>
                  <a:pt x="302387" y="729742"/>
                </a:lnTo>
                <a:lnTo>
                  <a:pt x="291515" y="727202"/>
                </a:lnTo>
                <a:lnTo>
                  <a:pt x="282651" y="722122"/>
                </a:lnTo>
                <a:lnTo>
                  <a:pt x="276669" y="713232"/>
                </a:lnTo>
                <a:lnTo>
                  <a:pt x="274472" y="701802"/>
                </a:lnTo>
                <a:lnTo>
                  <a:pt x="276669" y="690372"/>
                </a:lnTo>
                <a:lnTo>
                  <a:pt x="282651" y="681482"/>
                </a:lnTo>
                <a:lnTo>
                  <a:pt x="291515" y="676402"/>
                </a:lnTo>
                <a:lnTo>
                  <a:pt x="302387" y="673862"/>
                </a:lnTo>
                <a:lnTo>
                  <a:pt x="313232" y="676402"/>
                </a:lnTo>
                <a:lnTo>
                  <a:pt x="322097" y="681482"/>
                </a:lnTo>
                <a:lnTo>
                  <a:pt x="328079" y="690372"/>
                </a:lnTo>
                <a:lnTo>
                  <a:pt x="330276" y="701802"/>
                </a:lnTo>
                <a:lnTo>
                  <a:pt x="330276" y="679538"/>
                </a:lnTo>
                <a:lnTo>
                  <a:pt x="327571" y="676402"/>
                </a:lnTo>
                <a:lnTo>
                  <a:pt x="324129" y="673862"/>
                </a:lnTo>
                <a:lnTo>
                  <a:pt x="322414" y="672592"/>
                </a:lnTo>
                <a:lnTo>
                  <a:pt x="341642" y="644652"/>
                </a:lnTo>
                <a:lnTo>
                  <a:pt x="343877" y="643382"/>
                </a:lnTo>
                <a:lnTo>
                  <a:pt x="348500" y="643382"/>
                </a:lnTo>
                <a:lnTo>
                  <a:pt x="357009" y="644652"/>
                </a:lnTo>
                <a:lnTo>
                  <a:pt x="364439" y="648462"/>
                </a:lnTo>
                <a:lnTo>
                  <a:pt x="370230" y="654812"/>
                </a:lnTo>
                <a:lnTo>
                  <a:pt x="373824" y="662432"/>
                </a:lnTo>
                <a:lnTo>
                  <a:pt x="374497" y="673862"/>
                </a:lnTo>
                <a:lnTo>
                  <a:pt x="374497" y="643813"/>
                </a:lnTo>
                <a:lnTo>
                  <a:pt x="373964" y="643382"/>
                </a:lnTo>
                <a:lnTo>
                  <a:pt x="377532" y="640842"/>
                </a:lnTo>
                <a:lnTo>
                  <a:pt x="379310" y="639572"/>
                </a:lnTo>
                <a:lnTo>
                  <a:pt x="380949" y="637032"/>
                </a:lnTo>
                <a:lnTo>
                  <a:pt x="383413" y="633222"/>
                </a:lnTo>
                <a:lnTo>
                  <a:pt x="385927" y="628142"/>
                </a:lnTo>
                <a:lnTo>
                  <a:pt x="410768" y="630682"/>
                </a:lnTo>
                <a:lnTo>
                  <a:pt x="419722" y="630682"/>
                </a:lnTo>
                <a:lnTo>
                  <a:pt x="423227" y="631952"/>
                </a:lnTo>
                <a:lnTo>
                  <a:pt x="423227" y="524916"/>
                </a:lnTo>
                <a:lnTo>
                  <a:pt x="395414" y="521462"/>
                </a:lnTo>
                <a:lnTo>
                  <a:pt x="378129" y="520242"/>
                </a:lnTo>
                <a:lnTo>
                  <a:pt x="378129" y="615442"/>
                </a:lnTo>
                <a:lnTo>
                  <a:pt x="376059" y="624332"/>
                </a:lnTo>
                <a:lnTo>
                  <a:pt x="371449" y="630682"/>
                </a:lnTo>
                <a:lnTo>
                  <a:pt x="364680" y="637032"/>
                </a:lnTo>
                <a:lnTo>
                  <a:pt x="363258" y="635762"/>
                </a:lnTo>
                <a:lnTo>
                  <a:pt x="361784" y="635762"/>
                </a:lnTo>
                <a:lnTo>
                  <a:pt x="360273" y="634492"/>
                </a:lnTo>
                <a:lnTo>
                  <a:pt x="361480" y="629412"/>
                </a:lnTo>
                <a:lnTo>
                  <a:pt x="361505" y="624332"/>
                </a:lnTo>
                <a:lnTo>
                  <a:pt x="360095" y="619252"/>
                </a:lnTo>
                <a:lnTo>
                  <a:pt x="356095" y="610362"/>
                </a:lnTo>
                <a:lnTo>
                  <a:pt x="352272" y="606552"/>
                </a:lnTo>
                <a:lnTo>
                  <a:pt x="350875" y="605167"/>
                </a:lnTo>
                <a:lnTo>
                  <a:pt x="350875" y="625602"/>
                </a:lnTo>
                <a:lnTo>
                  <a:pt x="350786" y="629412"/>
                </a:lnTo>
                <a:lnTo>
                  <a:pt x="349872" y="633222"/>
                </a:lnTo>
                <a:lnTo>
                  <a:pt x="342023" y="633222"/>
                </a:lnTo>
                <a:lnTo>
                  <a:pt x="334098" y="635762"/>
                </a:lnTo>
                <a:lnTo>
                  <a:pt x="329831" y="637032"/>
                </a:lnTo>
                <a:lnTo>
                  <a:pt x="326148" y="640842"/>
                </a:lnTo>
                <a:lnTo>
                  <a:pt x="322808" y="635762"/>
                </a:lnTo>
                <a:lnTo>
                  <a:pt x="321970" y="634492"/>
                </a:lnTo>
                <a:lnTo>
                  <a:pt x="318643" y="632294"/>
                </a:lnTo>
                <a:lnTo>
                  <a:pt x="318643" y="648462"/>
                </a:lnTo>
                <a:lnTo>
                  <a:pt x="314591" y="653542"/>
                </a:lnTo>
                <a:lnTo>
                  <a:pt x="312166" y="661162"/>
                </a:lnTo>
                <a:lnTo>
                  <a:pt x="311759" y="667512"/>
                </a:lnTo>
                <a:lnTo>
                  <a:pt x="308178" y="666242"/>
                </a:lnTo>
                <a:lnTo>
                  <a:pt x="293738" y="666242"/>
                </a:lnTo>
                <a:lnTo>
                  <a:pt x="284175" y="668782"/>
                </a:lnTo>
                <a:lnTo>
                  <a:pt x="278726" y="672592"/>
                </a:lnTo>
                <a:lnTo>
                  <a:pt x="274294" y="676402"/>
                </a:lnTo>
                <a:lnTo>
                  <a:pt x="272935" y="673862"/>
                </a:lnTo>
                <a:lnTo>
                  <a:pt x="272402" y="672592"/>
                </a:lnTo>
                <a:lnTo>
                  <a:pt x="271856" y="671322"/>
                </a:lnTo>
                <a:lnTo>
                  <a:pt x="271145" y="668782"/>
                </a:lnTo>
                <a:lnTo>
                  <a:pt x="270497" y="658622"/>
                </a:lnTo>
                <a:lnTo>
                  <a:pt x="273761" y="649732"/>
                </a:lnTo>
                <a:lnTo>
                  <a:pt x="280352" y="642112"/>
                </a:lnTo>
                <a:lnTo>
                  <a:pt x="289661" y="637032"/>
                </a:lnTo>
                <a:lnTo>
                  <a:pt x="291909" y="635762"/>
                </a:lnTo>
                <a:lnTo>
                  <a:pt x="305650" y="635762"/>
                </a:lnTo>
                <a:lnTo>
                  <a:pt x="313905" y="640842"/>
                </a:lnTo>
                <a:lnTo>
                  <a:pt x="318643" y="648462"/>
                </a:lnTo>
                <a:lnTo>
                  <a:pt x="318643" y="632294"/>
                </a:lnTo>
                <a:lnTo>
                  <a:pt x="318135" y="631952"/>
                </a:lnTo>
                <a:lnTo>
                  <a:pt x="316217" y="630682"/>
                </a:lnTo>
                <a:lnTo>
                  <a:pt x="309638" y="628142"/>
                </a:lnTo>
                <a:lnTo>
                  <a:pt x="309575" y="624332"/>
                </a:lnTo>
                <a:lnTo>
                  <a:pt x="310464" y="620522"/>
                </a:lnTo>
                <a:lnTo>
                  <a:pt x="315074" y="612902"/>
                </a:lnTo>
                <a:lnTo>
                  <a:pt x="319481" y="609092"/>
                </a:lnTo>
                <a:lnTo>
                  <a:pt x="326504" y="606552"/>
                </a:lnTo>
                <a:lnTo>
                  <a:pt x="339331" y="606552"/>
                </a:lnTo>
                <a:lnTo>
                  <a:pt x="347472" y="612902"/>
                </a:lnTo>
                <a:lnTo>
                  <a:pt x="350875" y="625602"/>
                </a:lnTo>
                <a:lnTo>
                  <a:pt x="350875" y="605167"/>
                </a:lnTo>
                <a:lnTo>
                  <a:pt x="349719" y="604012"/>
                </a:lnTo>
                <a:lnTo>
                  <a:pt x="341528" y="598932"/>
                </a:lnTo>
                <a:lnTo>
                  <a:pt x="332092" y="596392"/>
                </a:lnTo>
                <a:lnTo>
                  <a:pt x="335407" y="592582"/>
                </a:lnTo>
                <a:lnTo>
                  <a:pt x="339852" y="590042"/>
                </a:lnTo>
                <a:lnTo>
                  <a:pt x="345097" y="588772"/>
                </a:lnTo>
                <a:lnTo>
                  <a:pt x="347345" y="587502"/>
                </a:lnTo>
                <a:lnTo>
                  <a:pt x="351967" y="587502"/>
                </a:lnTo>
                <a:lnTo>
                  <a:pt x="360489" y="588772"/>
                </a:lnTo>
                <a:lnTo>
                  <a:pt x="367919" y="592582"/>
                </a:lnTo>
                <a:lnTo>
                  <a:pt x="373710" y="598932"/>
                </a:lnTo>
                <a:lnTo>
                  <a:pt x="377291" y="606552"/>
                </a:lnTo>
                <a:lnTo>
                  <a:pt x="378129" y="615442"/>
                </a:lnTo>
                <a:lnTo>
                  <a:pt x="378129" y="520242"/>
                </a:lnTo>
                <a:lnTo>
                  <a:pt x="359702" y="518922"/>
                </a:lnTo>
                <a:lnTo>
                  <a:pt x="339674" y="520192"/>
                </a:lnTo>
                <a:lnTo>
                  <a:pt x="330454" y="522732"/>
                </a:lnTo>
                <a:lnTo>
                  <a:pt x="328028" y="523722"/>
                </a:lnTo>
                <a:lnTo>
                  <a:pt x="328028" y="596392"/>
                </a:lnTo>
                <a:lnTo>
                  <a:pt x="323989" y="596392"/>
                </a:lnTo>
                <a:lnTo>
                  <a:pt x="322008" y="597662"/>
                </a:lnTo>
                <a:lnTo>
                  <a:pt x="314007" y="600202"/>
                </a:lnTo>
                <a:lnTo>
                  <a:pt x="307327" y="605282"/>
                </a:lnTo>
                <a:lnTo>
                  <a:pt x="301650" y="614172"/>
                </a:lnTo>
                <a:lnTo>
                  <a:pt x="300520" y="617982"/>
                </a:lnTo>
                <a:lnTo>
                  <a:pt x="299847" y="620522"/>
                </a:lnTo>
                <a:lnTo>
                  <a:pt x="297649" y="615442"/>
                </a:lnTo>
                <a:lnTo>
                  <a:pt x="294233" y="609092"/>
                </a:lnTo>
                <a:lnTo>
                  <a:pt x="289864" y="604558"/>
                </a:lnTo>
                <a:lnTo>
                  <a:pt x="289864" y="624332"/>
                </a:lnTo>
                <a:lnTo>
                  <a:pt x="272630" y="624332"/>
                </a:lnTo>
                <a:lnTo>
                  <a:pt x="272630" y="634492"/>
                </a:lnTo>
                <a:lnTo>
                  <a:pt x="265861" y="642112"/>
                </a:lnTo>
                <a:lnTo>
                  <a:pt x="261454" y="651002"/>
                </a:lnTo>
                <a:lnTo>
                  <a:pt x="259715" y="661162"/>
                </a:lnTo>
                <a:lnTo>
                  <a:pt x="260959" y="671322"/>
                </a:lnTo>
                <a:lnTo>
                  <a:pt x="261175" y="672592"/>
                </a:lnTo>
                <a:lnTo>
                  <a:pt x="258749" y="672592"/>
                </a:lnTo>
                <a:lnTo>
                  <a:pt x="228688" y="644652"/>
                </a:lnTo>
                <a:lnTo>
                  <a:pt x="229438" y="637032"/>
                </a:lnTo>
                <a:lnTo>
                  <a:pt x="232156" y="630682"/>
                </a:lnTo>
                <a:lnTo>
                  <a:pt x="236702" y="633222"/>
                </a:lnTo>
                <a:lnTo>
                  <a:pt x="243052" y="634492"/>
                </a:lnTo>
                <a:lnTo>
                  <a:pt x="261543" y="634492"/>
                </a:lnTo>
                <a:lnTo>
                  <a:pt x="267246" y="633222"/>
                </a:lnTo>
                <a:lnTo>
                  <a:pt x="267601" y="633222"/>
                </a:lnTo>
                <a:lnTo>
                  <a:pt x="267982" y="631952"/>
                </a:lnTo>
                <a:lnTo>
                  <a:pt x="269354" y="633222"/>
                </a:lnTo>
                <a:lnTo>
                  <a:pt x="270916" y="633222"/>
                </a:lnTo>
                <a:lnTo>
                  <a:pt x="272630" y="634492"/>
                </a:lnTo>
                <a:lnTo>
                  <a:pt x="272630" y="624332"/>
                </a:lnTo>
                <a:lnTo>
                  <a:pt x="270459" y="624332"/>
                </a:lnTo>
                <a:lnTo>
                  <a:pt x="268376" y="623062"/>
                </a:lnTo>
                <a:lnTo>
                  <a:pt x="266280" y="621792"/>
                </a:lnTo>
                <a:lnTo>
                  <a:pt x="260375" y="616712"/>
                </a:lnTo>
                <a:lnTo>
                  <a:pt x="257594" y="621792"/>
                </a:lnTo>
                <a:lnTo>
                  <a:pt x="253377" y="623062"/>
                </a:lnTo>
                <a:lnTo>
                  <a:pt x="238086" y="623062"/>
                </a:lnTo>
                <a:lnTo>
                  <a:pt x="232765" y="621792"/>
                </a:lnTo>
                <a:lnTo>
                  <a:pt x="229463" y="619252"/>
                </a:lnTo>
                <a:lnTo>
                  <a:pt x="234429" y="614172"/>
                </a:lnTo>
                <a:lnTo>
                  <a:pt x="239750" y="609092"/>
                </a:lnTo>
                <a:lnTo>
                  <a:pt x="244881" y="605282"/>
                </a:lnTo>
                <a:lnTo>
                  <a:pt x="249275" y="602742"/>
                </a:lnTo>
                <a:lnTo>
                  <a:pt x="253022" y="602742"/>
                </a:lnTo>
                <a:lnTo>
                  <a:pt x="255244" y="586232"/>
                </a:lnTo>
                <a:lnTo>
                  <a:pt x="259499" y="579882"/>
                </a:lnTo>
                <a:lnTo>
                  <a:pt x="262750" y="574802"/>
                </a:lnTo>
                <a:lnTo>
                  <a:pt x="265684" y="581152"/>
                </a:lnTo>
                <a:lnTo>
                  <a:pt x="268452" y="587502"/>
                </a:lnTo>
                <a:lnTo>
                  <a:pt x="270535" y="593852"/>
                </a:lnTo>
                <a:lnTo>
                  <a:pt x="271399" y="598932"/>
                </a:lnTo>
                <a:lnTo>
                  <a:pt x="271424" y="601472"/>
                </a:lnTo>
                <a:lnTo>
                  <a:pt x="273545" y="604012"/>
                </a:lnTo>
                <a:lnTo>
                  <a:pt x="280047" y="609092"/>
                </a:lnTo>
                <a:lnTo>
                  <a:pt x="284734" y="614172"/>
                </a:lnTo>
                <a:lnTo>
                  <a:pt x="287909" y="619252"/>
                </a:lnTo>
                <a:lnTo>
                  <a:pt x="289864" y="624332"/>
                </a:lnTo>
                <a:lnTo>
                  <a:pt x="289864" y="604558"/>
                </a:lnTo>
                <a:lnTo>
                  <a:pt x="289344" y="604012"/>
                </a:lnTo>
                <a:lnTo>
                  <a:pt x="282714" y="597662"/>
                </a:lnTo>
                <a:lnTo>
                  <a:pt x="286054" y="591312"/>
                </a:lnTo>
                <a:lnTo>
                  <a:pt x="291655" y="586232"/>
                </a:lnTo>
                <a:lnTo>
                  <a:pt x="298754" y="584962"/>
                </a:lnTo>
                <a:lnTo>
                  <a:pt x="301002" y="583692"/>
                </a:lnTo>
                <a:lnTo>
                  <a:pt x="305612" y="583692"/>
                </a:lnTo>
                <a:lnTo>
                  <a:pt x="312394" y="584962"/>
                </a:lnTo>
                <a:lnTo>
                  <a:pt x="318566" y="587502"/>
                </a:lnTo>
                <a:lnTo>
                  <a:pt x="323862" y="591312"/>
                </a:lnTo>
                <a:lnTo>
                  <a:pt x="328028" y="596392"/>
                </a:lnTo>
                <a:lnTo>
                  <a:pt x="328028" y="523722"/>
                </a:lnTo>
                <a:lnTo>
                  <a:pt x="324167" y="525272"/>
                </a:lnTo>
                <a:lnTo>
                  <a:pt x="323659" y="537972"/>
                </a:lnTo>
                <a:lnTo>
                  <a:pt x="323634" y="578612"/>
                </a:lnTo>
                <a:lnTo>
                  <a:pt x="318300" y="576072"/>
                </a:lnTo>
                <a:lnTo>
                  <a:pt x="315315" y="574802"/>
                </a:lnTo>
                <a:lnTo>
                  <a:pt x="312331" y="573532"/>
                </a:lnTo>
                <a:lnTo>
                  <a:pt x="306082" y="573532"/>
                </a:lnTo>
                <a:lnTo>
                  <a:pt x="306082" y="537972"/>
                </a:lnTo>
                <a:lnTo>
                  <a:pt x="305396" y="526542"/>
                </a:lnTo>
                <a:lnTo>
                  <a:pt x="299135" y="522732"/>
                </a:lnTo>
                <a:lnTo>
                  <a:pt x="290068" y="521462"/>
                </a:lnTo>
                <a:lnTo>
                  <a:pt x="270065" y="520192"/>
                </a:lnTo>
                <a:lnTo>
                  <a:pt x="234365" y="521462"/>
                </a:lnTo>
                <a:lnTo>
                  <a:pt x="183159" y="527812"/>
                </a:lnTo>
                <a:lnTo>
                  <a:pt x="116662" y="539242"/>
                </a:lnTo>
                <a:lnTo>
                  <a:pt x="105384" y="541782"/>
                </a:lnTo>
                <a:lnTo>
                  <a:pt x="105168" y="541782"/>
                </a:lnTo>
                <a:lnTo>
                  <a:pt x="99009" y="543052"/>
                </a:lnTo>
                <a:lnTo>
                  <a:pt x="98463" y="544322"/>
                </a:lnTo>
                <a:lnTo>
                  <a:pt x="100126" y="549402"/>
                </a:lnTo>
                <a:lnTo>
                  <a:pt x="118605" y="598932"/>
                </a:lnTo>
                <a:lnTo>
                  <a:pt x="142062" y="644652"/>
                </a:lnTo>
                <a:lnTo>
                  <a:pt x="169938" y="682752"/>
                </a:lnTo>
                <a:lnTo>
                  <a:pt x="201676" y="713232"/>
                </a:lnTo>
                <a:lnTo>
                  <a:pt x="236702" y="737362"/>
                </a:lnTo>
                <a:lnTo>
                  <a:pt x="237236" y="737362"/>
                </a:lnTo>
                <a:lnTo>
                  <a:pt x="239610" y="738632"/>
                </a:lnTo>
                <a:lnTo>
                  <a:pt x="240398" y="738632"/>
                </a:lnTo>
                <a:lnTo>
                  <a:pt x="241198" y="739902"/>
                </a:lnTo>
                <a:lnTo>
                  <a:pt x="258914" y="747522"/>
                </a:lnTo>
                <a:lnTo>
                  <a:pt x="277101" y="752602"/>
                </a:lnTo>
                <a:lnTo>
                  <a:pt x="295770" y="756412"/>
                </a:lnTo>
                <a:lnTo>
                  <a:pt x="314845" y="756412"/>
                </a:lnTo>
                <a:lnTo>
                  <a:pt x="356412" y="751332"/>
                </a:lnTo>
                <a:lnTo>
                  <a:pt x="395605" y="736092"/>
                </a:lnTo>
                <a:lnTo>
                  <a:pt x="404647" y="729742"/>
                </a:lnTo>
                <a:lnTo>
                  <a:pt x="431787" y="710692"/>
                </a:lnTo>
                <a:lnTo>
                  <a:pt x="446252" y="695452"/>
                </a:lnTo>
                <a:lnTo>
                  <a:pt x="464324" y="676402"/>
                </a:lnTo>
                <a:lnTo>
                  <a:pt x="464121" y="676402"/>
                </a:lnTo>
                <a:lnTo>
                  <a:pt x="474586" y="662432"/>
                </a:lnTo>
                <a:lnTo>
                  <a:pt x="496176" y="628142"/>
                </a:lnTo>
                <a:lnTo>
                  <a:pt x="515975" y="587502"/>
                </a:lnTo>
                <a:lnTo>
                  <a:pt x="519328" y="578612"/>
                </a:lnTo>
                <a:lnTo>
                  <a:pt x="529780" y="548132"/>
                </a:lnTo>
                <a:lnTo>
                  <a:pt x="531037" y="543052"/>
                </a:lnTo>
                <a:close/>
              </a:path>
              <a:path w="629919" h="844550">
                <a:moveTo>
                  <a:pt x="550062" y="405511"/>
                </a:moveTo>
                <a:lnTo>
                  <a:pt x="546976" y="348564"/>
                </a:lnTo>
                <a:lnTo>
                  <a:pt x="538048" y="294500"/>
                </a:lnTo>
                <a:lnTo>
                  <a:pt x="523760" y="244068"/>
                </a:lnTo>
                <a:lnTo>
                  <a:pt x="512737" y="217589"/>
                </a:lnTo>
                <a:lnTo>
                  <a:pt x="507301" y="204482"/>
                </a:lnTo>
                <a:lnTo>
                  <a:pt x="504596" y="198005"/>
                </a:lnTo>
                <a:lnTo>
                  <a:pt x="490778" y="173951"/>
                </a:lnTo>
                <a:lnTo>
                  <a:pt x="481063" y="157022"/>
                </a:lnTo>
                <a:lnTo>
                  <a:pt x="453631" y="121856"/>
                </a:lnTo>
                <a:lnTo>
                  <a:pt x="422795" y="93230"/>
                </a:lnTo>
                <a:lnTo>
                  <a:pt x="389686" y="72288"/>
                </a:lnTo>
                <a:lnTo>
                  <a:pt x="389686" y="335775"/>
                </a:lnTo>
                <a:lnTo>
                  <a:pt x="388924" y="337477"/>
                </a:lnTo>
                <a:lnTo>
                  <a:pt x="386194" y="337197"/>
                </a:lnTo>
                <a:lnTo>
                  <a:pt x="386029" y="337197"/>
                </a:lnTo>
                <a:lnTo>
                  <a:pt x="375907" y="335597"/>
                </a:lnTo>
                <a:lnTo>
                  <a:pt x="361657" y="332778"/>
                </a:lnTo>
                <a:lnTo>
                  <a:pt x="348907" y="329590"/>
                </a:lnTo>
                <a:lnTo>
                  <a:pt x="344970" y="328612"/>
                </a:lnTo>
                <a:lnTo>
                  <a:pt x="327533" y="322922"/>
                </a:lnTo>
                <a:lnTo>
                  <a:pt x="308038" y="315772"/>
                </a:lnTo>
                <a:lnTo>
                  <a:pt x="290385" y="310730"/>
                </a:lnTo>
                <a:lnTo>
                  <a:pt x="283387" y="309854"/>
                </a:lnTo>
                <a:lnTo>
                  <a:pt x="272719" y="308521"/>
                </a:lnTo>
                <a:lnTo>
                  <a:pt x="253187" y="309841"/>
                </a:lnTo>
                <a:lnTo>
                  <a:pt x="251548" y="309854"/>
                </a:lnTo>
                <a:lnTo>
                  <a:pt x="249936" y="308825"/>
                </a:lnTo>
                <a:lnTo>
                  <a:pt x="250634" y="306247"/>
                </a:lnTo>
                <a:lnTo>
                  <a:pt x="270459" y="249415"/>
                </a:lnTo>
                <a:lnTo>
                  <a:pt x="274091" y="239776"/>
                </a:lnTo>
                <a:lnTo>
                  <a:pt x="277215" y="235902"/>
                </a:lnTo>
                <a:lnTo>
                  <a:pt x="286969" y="231584"/>
                </a:lnTo>
                <a:lnTo>
                  <a:pt x="300774" y="226034"/>
                </a:lnTo>
                <a:lnTo>
                  <a:pt x="302107" y="225628"/>
                </a:lnTo>
                <a:lnTo>
                  <a:pt x="317715" y="220891"/>
                </a:lnTo>
                <a:lnTo>
                  <a:pt x="336562" y="217589"/>
                </a:lnTo>
                <a:lnTo>
                  <a:pt x="356006" y="217601"/>
                </a:lnTo>
                <a:lnTo>
                  <a:pt x="358063" y="217881"/>
                </a:lnTo>
                <a:lnTo>
                  <a:pt x="358914" y="220154"/>
                </a:lnTo>
                <a:lnTo>
                  <a:pt x="389420" y="334175"/>
                </a:lnTo>
                <a:lnTo>
                  <a:pt x="389686" y="335775"/>
                </a:lnTo>
                <a:lnTo>
                  <a:pt x="389686" y="72288"/>
                </a:lnTo>
                <a:lnTo>
                  <a:pt x="389051" y="71882"/>
                </a:lnTo>
                <a:lnTo>
                  <a:pt x="354291" y="59055"/>
                </a:lnTo>
                <a:lnTo>
                  <a:pt x="354291" y="202615"/>
                </a:lnTo>
                <a:lnTo>
                  <a:pt x="353301" y="204482"/>
                </a:lnTo>
                <a:lnTo>
                  <a:pt x="350380" y="204139"/>
                </a:lnTo>
                <a:lnTo>
                  <a:pt x="340601" y="204025"/>
                </a:lnTo>
                <a:lnTo>
                  <a:pt x="326809" y="205968"/>
                </a:lnTo>
                <a:lnTo>
                  <a:pt x="309689" y="211442"/>
                </a:lnTo>
                <a:lnTo>
                  <a:pt x="290055" y="221970"/>
                </a:lnTo>
                <a:lnTo>
                  <a:pt x="287350" y="223939"/>
                </a:lnTo>
                <a:lnTo>
                  <a:pt x="284111" y="225247"/>
                </a:lnTo>
                <a:lnTo>
                  <a:pt x="280568" y="225628"/>
                </a:lnTo>
                <a:lnTo>
                  <a:pt x="273050" y="225361"/>
                </a:lnTo>
                <a:lnTo>
                  <a:pt x="267081" y="222770"/>
                </a:lnTo>
                <a:lnTo>
                  <a:pt x="262928" y="217906"/>
                </a:lnTo>
                <a:lnTo>
                  <a:pt x="260883" y="210820"/>
                </a:lnTo>
                <a:lnTo>
                  <a:pt x="260311" y="205447"/>
                </a:lnTo>
                <a:lnTo>
                  <a:pt x="262813" y="200291"/>
                </a:lnTo>
                <a:lnTo>
                  <a:pt x="266573" y="195465"/>
                </a:lnTo>
                <a:lnTo>
                  <a:pt x="267792" y="194233"/>
                </a:lnTo>
                <a:lnTo>
                  <a:pt x="268465" y="193522"/>
                </a:lnTo>
                <a:lnTo>
                  <a:pt x="274002" y="188506"/>
                </a:lnTo>
                <a:lnTo>
                  <a:pt x="287413" y="179654"/>
                </a:lnTo>
                <a:lnTo>
                  <a:pt x="306666" y="173951"/>
                </a:lnTo>
                <a:lnTo>
                  <a:pt x="329755" y="178333"/>
                </a:lnTo>
                <a:lnTo>
                  <a:pt x="354291" y="202615"/>
                </a:lnTo>
                <a:lnTo>
                  <a:pt x="354291" y="59055"/>
                </a:lnTo>
                <a:lnTo>
                  <a:pt x="352882" y="58534"/>
                </a:lnTo>
                <a:lnTo>
                  <a:pt x="314769" y="53924"/>
                </a:lnTo>
                <a:lnTo>
                  <a:pt x="276656" y="58534"/>
                </a:lnTo>
                <a:lnTo>
                  <a:pt x="240474" y="71882"/>
                </a:lnTo>
                <a:lnTo>
                  <a:pt x="206743" y="93230"/>
                </a:lnTo>
                <a:lnTo>
                  <a:pt x="175907" y="121856"/>
                </a:lnTo>
                <a:lnTo>
                  <a:pt x="148488" y="157022"/>
                </a:lnTo>
                <a:lnTo>
                  <a:pt x="124968" y="198005"/>
                </a:lnTo>
                <a:lnTo>
                  <a:pt x="105816" y="244068"/>
                </a:lnTo>
                <a:lnTo>
                  <a:pt x="91528" y="294500"/>
                </a:lnTo>
                <a:lnTo>
                  <a:pt x="82613" y="348564"/>
                </a:lnTo>
                <a:lnTo>
                  <a:pt x="79527" y="405511"/>
                </a:lnTo>
                <a:lnTo>
                  <a:pt x="79527" y="413905"/>
                </a:lnTo>
                <a:lnTo>
                  <a:pt x="100711" y="448970"/>
                </a:lnTo>
                <a:lnTo>
                  <a:pt x="189788" y="463003"/>
                </a:lnTo>
                <a:lnTo>
                  <a:pt x="243179" y="470001"/>
                </a:lnTo>
                <a:lnTo>
                  <a:pt x="278180" y="472198"/>
                </a:lnTo>
                <a:lnTo>
                  <a:pt x="279527" y="472097"/>
                </a:lnTo>
                <a:lnTo>
                  <a:pt x="305993" y="331228"/>
                </a:lnTo>
                <a:lnTo>
                  <a:pt x="307086" y="329590"/>
                </a:lnTo>
                <a:lnTo>
                  <a:pt x="309803" y="330479"/>
                </a:lnTo>
                <a:lnTo>
                  <a:pt x="316369" y="332828"/>
                </a:lnTo>
                <a:lnTo>
                  <a:pt x="319786" y="334111"/>
                </a:lnTo>
                <a:lnTo>
                  <a:pt x="323519" y="335597"/>
                </a:lnTo>
                <a:lnTo>
                  <a:pt x="323634" y="455498"/>
                </a:lnTo>
                <a:lnTo>
                  <a:pt x="324002" y="465264"/>
                </a:lnTo>
                <a:lnTo>
                  <a:pt x="351396" y="472198"/>
                </a:lnTo>
                <a:lnTo>
                  <a:pt x="386397" y="470001"/>
                </a:lnTo>
                <a:lnTo>
                  <a:pt x="439610" y="463042"/>
                </a:lnTo>
                <a:lnTo>
                  <a:pt x="513918" y="451624"/>
                </a:lnTo>
                <a:lnTo>
                  <a:pt x="549465" y="429831"/>
                </a:lnTo>
                <a:lnTo>
                  <a:pt x="550049" y="413905"/>
                </a:lnTo>
                <a:lnTo>
                  <a:pt x="550062" y="405511"/>
                </a:lnTo>
                <a:close/>
              </a:path>
              <a:path w="629919" h="844550">
                <a:moveTo>
                  <a:pt x="629577" y="400494"/>
                </a:moveTo>
                <a:lnTo>
                  <a:pt x="626986" y="343433"/>
                </a:lnTo>
                <a:lnTo>
                  <a:pt x="619467" y="288544"/>
                </a:lnTo>
                <a:lnTo>
                  <a:pt x="607314" y="236283"/>
                </a:lnTo>
                <a:lnTo>
                  <a:pt x="590842" y="187109"/>
                </a:lnTo>
                <a:lnTo>
                  <a:pt x="570395" y="141465"/>
                </a:lnTo>
                <a:lnTo>
                  <a:pt x="546265" y="99796"/>
                </a:lnTo>
                <a:lnTo>
                  <a:pt x="518782" y="62560"/>
                </a:lnTo>
                <a:lnTo>
                  <a:pt x="488264" y="30187"/>
                </a:lnTo>
                <a:lnTo>
                  <a:pt x="455028" y="3136"/>
                </a:lnTo>
                <a:lnTo>
                  <a:pt x="449364" y="0"/>
                </a:lnTo>
                <a:lnTo>
                  <a:pt x="447103" y="698"/>
                </a:lnTo>
                <a:lnTo>
                  <a:pt x="447624" y="4559"/>
                </a:lnTo>
                <a:lnTo>
                  <a:pt x="450380" y="10858"/>
                </a:lnTo>
                <a:lnTo>
                  <a:pt x="457149" y="24422"/>
                </a:lnTo>
                <a:lnTo>
                  <a:pt x="462597" y="38684"/>
                </a:lnTo>
                <a:lnTo>
                  <a:pt x="466648" y="53568"/>
                </a:lnTo>
                <a:lnTo>
                  <a:pt x="469861" y="72694"/>
                </a:lnTo>
                <a:lnTo>
                  <a:pt x="500138" y="109461"/>
                </a:lnTo>
                <a:lnTo>
                  <a:pt x="524789" y="148348"/>
                </a:lnTo>
                <a:lnTo>
                  <a:pt x="545795" y="191820"/>
                </a:lnTo>
                <a:lnTo>
                  <a:pt x="562749" y="239331"/>
                </a:lnTo>
                <a:lnTo>
                  <a:pt x="575322" y="290347"/>
                </a:lnTo>
                <a:lnTo>
                  <a:pt x="583133" y="344335"/>
                </a:lnTo>
                <a:lnTo>
                  <a:pt x="585825" y="400748"/>
                </a:lnTo>
                <a:lnTo>
                  <a:pt x="583349" y="454926"/>
                </a:lnTo>
                <a:lnTo>
                  <a:pt x="576135" y="506882"/>
                </a:lnTo>
                <a:lnTo>
                  <a:pt x="564515" y="556158"/>
                </a:lnTo>
                <a:lnTo>
                  <a:pt x="548817" y="602259"/>
                </a:lnTo>
                <a:lnTo>
                  <a:pt x="529348" y="644728"/>
                </a:lnTo>
                <a:lnTo>
                  <a:pt x="506437" y="683069"/>
                </a:lnTo>
                <a:lnTo>
                  <a:pt x="480402" y="716813"/>
                </a:lnTo>
                <a:lnTo>
                  <a:pt x="451573" y="745502"/>
                </a:lnTo>
                <a:lnTo>
                  <a:pt x="420268" y="768642"/>
                </a:lnTo>
                <a:lnTo>
                  <a:pt x="351548" y="796366"/>
                </a:lnTo>
                <a:lnTo>
                  <a:pt x="314769" y="800011"/>
                </a:lnTo>
                <a:lnTo>
                  <a:pt x="277990" y="796366"/>
                </a:lnTo>
                <a:lnTo>
                  <a:pt x="209270" y="768642"/>
                </a:lnTo>
                <a:lnTo>
                  <a:pt x="177977" y="745502"/>
                </a:lnTo>
                <a:lnTo>
                  <a:pt x="149161" y="716813"/>
                </a:lnTo>
                <a:lnTo>
                  <a:pt x="123126" y="683069"/>
                </a:lnTo>
                <a:lnTo>
                  <a:pt x="100215" y="644728"/>
                </a:lnTo>
                <a:lnTo>
                  <a:pt x="80746" y="602259"/>
                </a:lnTo>
                <a:lnTo>
                  <a:pt x="65049" y="556158"/>
                </a:lnTo>
                <a:lnTo>
                  <a:pt x="53428" y="506882"/>
                </a:lnTo>
                <a:lnTo>
                  <a:pt x="46215" y="454926"/>
                </a:lnTo>
                <a:lnTo>
                  <a:pt x="43751" y="400748"/>
                </a:lnTo>
                <a:lnTo>
                  <a:pt x="46431" y="344385"/>
                </a:lnTo>
                <a:lnTo>
                  <a:pt x="54216" y="290449"/>
                </a:lnTo>
                <a:lnTo>
                  <a:pt x="66776" y="239471"/>
                </a:lnTo>
                <a:lnTo>
                  <a:pt x="83705" y="191998"/>
                </a:lnTo>
                <a:lnTo>
                  <a:pt x="104660" y="148551"/>
                </a:lnTo>
                <a:lnTo>
                  <a:pt x="129273" y="109677"/>
                </a:lnTo>
                <a:lnTo>
                  <a:pt x="157226" y="75844"/>
                </a:lnTo>
                <a:lnTo>
                  <a:pt x="159867" y="73037"/>
                </a:lnTo>
                <a:lnTo>
                  <a:pt x="160451" y="68199"/>
                </a:lnTo>
                <a:lnTo>
                  <a:pt x="163004" y="53213"/>
                </a:lnTo>
                <a:lnTo>
                  <a:pt x="166954" y="38747"/>
                </a:lnTo>
                <a:lnTo>
                  <a:pt x="172224" y="24879"/>
                </a:lnTo>
                <a:lnTo>
                  <a:pt x="178930" y="11341"/>
                </a:lnTo>
                <a:lnTo>
                  <a:pt x="181813" y="4876"/>
                </a:lnTo>
                <a:lnTo>
                  <a:pt x="182473" y="876"/>
                </a:lnTo>
                <a:lnTo>
                  <a:pt x="180301" y="25"/>
                </a:lnTo>
                <a:lnTo>
                  <a:pt x="174739" y="3022"/>
                </a:lnTo>
                <a:lnTo>
                  <a:pt x="141465" y="30060"/>
                </a:lnTo>
                <a:lnTo>
                  <a:pt x="110909" y="62420"/>
                </a:lnTo>
                <a:lnTo>
                  <a:pt x="83388" y="99669"/>
                </a:lnTo>
                <a:lnTo>
                  <a:pt x="59232" y="141351"/>
                </a:lnTo>
                <a:lnTo>
                  <a:pt x="38760" y="187007"/>
                </a:lnTo>
                <a:lnTo>
                  <a:pt x="22275" y="236207"/>
                </a:lnTo>
                <a:lnTo>
                  <a:pt x="10109" y="288480"/>
                </a:lnTo>
                <a:lnTo>
                  <a:pt x="2578" y="343395"/>
                </a:lnTo>
                <a:lnTo>
                  <a:pt x="0" y="400494"/>
                </a:lnTo>
                <a:lnTo>
                  <a:pt x="2451" y="456158"/>
                </a:lnTo>
                <a:lnTo>
                  <a:pt x="9613" y="509752"/>
                </a:lnTo>
                <a:lnTo>
                  <a:pt x="21183" y="560870"/>
                </a:lnTo>
                <a:lnTo>
                  <a:pt x="36880" y="609092"/>
                </a:lnTo>
                <a:lnTo>
                  <a:pt x="56400" y="654011"/>
                </a:lnTo>
                <a:lnTo>
                  <a:pt x="79438" y="695198"/>
                </a:lnTo>
                <a:lnTo>
                  <a:pt x="105727" y="732243"/>
                </a:lnTo>
                <a:lnTo>
                  <a:pt x="134937" y="764730"/>
                </a:lnTo>
                <a:lnTo>
                  <a:pt x="166801" y="792238"/>
                </a:lnTo>
                <a:lnTo>
                  <a:pt x="201015" y="814362"/>
                </a:lnTo>
                <a:lnTo>
                  <a:pt x="237274" y="830668"/>
                </a:lnTo>
                <a:lnTo>
                  <a:pt x="275297" y="840765"/>
                </a:lnTo>
                <a:lnTo>
                  <a:pt x="314782" y="844219"/>
                </a:lnTo>
                <a:lnTo>
                  <a:pt x="354266" y="840765"/>
                </a:lnTo>
                <a:lnTo>
                  <a:pt x="392290" y="830668"/>
                </a:lnTo>
                <a:lnTo>
                  <a:pt x="428548" y="814362"/>
                </a:lnTo>
                <a:lnTo>
                  <a:pt x="462762" y="792238"/>
                </a:lnTo>
                <a:lnTo>
                  <a:pt x="494626" y="764730"/>
                </a:lnTo>
                <a:lnTo>
                  <a:pt x="523849" y="732243"/>
                </a:lnTo>
                <a:lnTo>
                  <a:pt x="550125" y="695198"/>
                </a:lnTo>
                <a:lnTo>
                  <a:pt x="573176" y="654011"/>
                </a:lnTo>
                <a:lnTo>
                  <a:pt x="592683" y="609092"/>
                </a:lnTo>
                <a:lnTo>
                  <a:pt x="608380" y="560870"/>
                </a:lnTo>
                <a:lnTo>
                  <a:pt x="619963" y="509752"/>
                </a:lnTo>
                <a:lnTo>
                  <a:pt x="627113" y="456158"/>
                </a:lnTo>
                <a:lnTo>
                  <a:pt x="629577" y="4004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6" name="95 Grupo"/>
          <p:cNvGrpSpPr/>
          <p:nvPr/>
        </p:nvGrpSpPr>
        <p:grpSpPr>
          <a:xfrm>
            <a:off x="1535385" y="4025900"/>
            <a:ext cx="5559362" cy="1969281"/>
            <a:chOff x="2561545" y="3852424"/>
            <a:chExt cx="5559362" cy="1969281"/>
          </a:xfrm>
        </p:grpSpPr>
        <p:sp>
          <p:nvSpPr>
            <p:cNvPr id="7" name="object 7"/>
            <p:cNvSpPr/>
            <p:nvPr/>
          </p:nvSpPr>
          <p:spPr>
            <a:xfrm>
              <a:off x="3311067" y="5719699"/>
              <a:ext cx="1964689" cy="0"/>
            </a:xfrm>
            <a:custGeom>
              <a:avLst/>
              <a:gdLst/>
              <a:ahLst/>
              <a:cxnLst/>
              <a:rect l="l" t="t" r="r" b="b"/>
              <a:pathLst>
                <a:path w="1964689">
                  <a:moveTo>
                    <a:pt x="0" y="0"/>
                  </a:moveTo>
                  <a:lnTo>
                    <a:pt x="1964601" y="0"/>
                  </a:lnTo>
                </a:path>
              </a:pathLst>
            </a:custGeom>
            <a:ln w="27432">
              <a:solidFill>
                <a:srgbClr val="DCDD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99485" y="5611635"/>
              <a:ext cx="210057" cy="21007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57316" y="5719699"/>
              <a:ext cx="1964689" cy="0"/>
            </a:xfrm>
            <a:custGeom>
              <a:avLst/>
              <a:gdLst/>
              <a:ahLst/>
              <a:cxnLst/>
              <a:rect l="l" t="t" r="r" b="b"/>
              <a:pathLst>
                <a:path w="1964690">
                  <a:moveTo>
                    <a:pt x="0" y="0"/>
                  </a:moveTo>
                  <a:lnTo>
                    <a:pt x="1964613" y="0"/>
                  </a:lnTo>
                </a:path>
              </a:pathLst>
            </a:custGeom>
            <a:ln w="27432">
              <a:solidFill>
                <a:srgbClr val="DCDD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73129" y="5611635"/>
              <a:ext cx="213105" cy="21007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88948" y="5611635"/>
              <a:ext cx="210057" cy="21007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61545" y="3852424"/>
              <a:ext cx="1274445" cy="1628139"/>
            </a:xfrm>
            <a:custGeom>
              <a:avLst/>
              <a:gdLst/>
              <a:ahLst/>
              <a:cxnLst/>
              <a:rect l="l" t="t" r="r" b="b"/>
              <a:pathLst>
                <a:path w="1274445" h="1628139">
                  <a:moveTo>
                    <a:pt x="637105" y="0"/>
                  </a:moveTo>
                  <a:lnTo>
                    <a:pt x="592666" y="1541"/>
                  </a:lnTo>
                  <a:lnTo>
                    <a:pt x="548401" y="6167"/>
                  </a:lnTo>
                  <a:lnTo>
                    <a:pt x="504484" y="13876"/>
                  </a:lnTo>
                  <a:lnTo>
                    <a:pt x="461088" y="24668"/>
                  </a:lnTo>
                  <a:lnTo>
                    <a:pt x="418388" y="38544"/>
                  </a:lnTo>
                  <a:lnTo>
                    <a:pt x="376558" y="55504"/>
                  </a:lnTo>
                  <a:lnTo>
                    <a:pt x="335773" y="75547"/>
                  </a:lnTo>
                  <a:lnTo>
                    <a:pt x="296206" y="98674"/>
                  </a:lnTo>
                  <a:lnTo>
                    <a:pt x="258031" y="124885"/>
                  </a:lnTo>
                  <a:lnTo>
                    <a:pt x="221423" y="154179"/>
                  </a:lnTo>
                  <a:lnTo>
                    <a:pt x="186556" y="186556"/>
                  </a:lnTo>
                  <a:lnTo>
                    <a:pt x="154179" y="221423"/>
                  </a:lnTo>
                  <a:lnTo>
                    <a:pt x="124885" y="258031"/>
                  </a:lnTo>
                  <a:lnTo>
                    <a:pt x="98674" y="296206"/>
                  </a:lnTo>
                  <a:lnTo>
                    <a:pt x="75547" y="335773"/>
                  </a:lnTo>
                  <a:lnTo>
                    <a:pt x="55504" y="376558"/>
                  </a:lnTo>
                  <a:lnTo>
                    <a:pt x="38544" y="418388"/>
                  </a:lnTo>
                  <a:lnTo>
                    <a:pt x="24668" y="461088"/>
                  </a:lnTo>
                  <a:lnTo>
                    <a:pt x="13876" y="504484"/>
                  </a:lnTo>
                  <a:lnTo>
                    <a:pt x="6167" y="548401"/>
                  </a:lnTo>
                  <a:lnTo>
                    <a:pt x="1541" y="592666"/>
                  </a:lnTo>
                  <a:lnTo>
                    <a:pt x="0" y="637105"/>
                  </a:lnTo>
                  <a:lnTo>
                    <a:pt x="1541" y="681542"/>
                  </a:lnTo>
                  <a:lnTo>
                    <a:pt x="6167" y="725805"/>
                  </a:lnTo>
                  <a:lnTo>
                    <a:pt x="13876" y="769718"/>
                  </a:lnTo>
                  <a:lnTo>
                    <a:pt x="24668" y="813109"/>
                  </a:lnTo>
                  <a:lnTo>
                    <a:pt x="38544" y="855801"/>
                  </a:lnTo>
                  <a:lnTo>
                    <a:pt x="55504" y="897622"/>
                  </a:lnTo>
                  <a:lnTo>
                    <a:pt x="75547" y="938398"/>
                  </a:lnTo>
                  <a:lnTo>
                    <a:pt x="98674" y="977953"/>
                  </a:lnTo>
                  <a:lnTo>
                    <a:pt x="124885" y="1016114"/>
                  </a:lnTo>
                  <a:lnTo>
                    <a:pt x="154179" y="1052707"/>
                  </a:lnTo>
                  <a:lnTo>
                    <a:pt x="186556" y="1087558"/>
                  </a:lnTo>
                  <a:lnTo>
                    <a:pt x="221719" y="1123175"/>
                  </a:lnTo>
                  <a:lnTo>
                    <a:pt x="256424" y="1159247"/>
                  </a:lnTo>
                  <a:lnTo>
                    <a:pt x="290670" y="1195775"/>
                  </a:lnTo>
                  <a:lnTo>
                    <a:pt x="324458" y="1232759"/>
                  </a:lnTo>
                  <a:lnTo>
                    <a:pt x="357787" y="1270201"/>
                  </a:lnTo>
                  <a:lnTo>
                    <a:pt x="390658" y="1308099"/>
                  </a:lnTo>
                  <a:lnTo>
                    <a:pt x="423070" y="1346455"/>
                  </a:lnTo>
                  <a:lnTo>
                    <a:pt x="455023" y="1385269"/>
                  </a:lnTo>
                  <a:lnTo>
                    <a:pt x="486519" y="1424542"/>
                  </a:lnTo>
                  <a:lnTo>
                    <a:pt x="517555" y="1464274"/>
                  </a:lnTo>
                  <a:lnTo>
                    <a:pt x="548133" y="1504466"/>
                  </a:lnTo>
                  <a:lnTo>
                    <a:pt x="578252" y="1545118"/>
                  </a:lnTo>
                  <a:lnTo>
                    <a:pt x="607912" y="1586230"/>
                  </a:lnTo>
                  <a:lnTo>
                    <a:pt x="637114" y="1627803"/>
                  </a:lnTo>
                  <a:lnTo>
                    <a:pt x="666293" y="1586230"/>
                  </a:lnTo>
                  <a:lnTo>
                    <a:pt x="695935" y="1545118"/>
                  </a:lnTo>
                  <a:lnTo>
                    <a:pt x="726038" y="1504466"/>
                  </a:lnTo>
                  <a:lnTo>
                    <a:pt x="756603" y="1464274"/>
                  </a:lnTo>
                  <a:lnTo>
                    <a:pt x="787629" y="1424542"/>
                  </a:lnTo>
                  <a:lnTo>
                    <a:pt x="819116" y="1385269"/>
                  </a:lnTo>
                  <a:lnTo>
                    <a:pt x="851063" y="1346455"/>
                  </a:lnTo>
                  <a:lnTo>
                    <a:pt x="883471" y="1308099"/>
                  </a:lnTo>
                  <a:lnTo>
                    <a:pt x="916338" y="1270201"/>
                  </a:lnTo>
                  <a:lnTo>
                    <a:pt x="949664" y="1232759"/>
                  </a:lnTo>
                  <a:lnTo>
                    <a:pt x="983450" y="1195775"/>
                  </a:lnTo>
                  <a:lnTo>
                    <a:pt x="1017694" y="1159247"/>
                  </a:lnTo>
                  <a:lnTo>
                    <a:pt x="1052397" y="1123175"/>
                  </a:lnTo>
                  <a:lnTo>
                    <a:pt x="1087558" y="1087558"/>
                  </a:lnTo>
                  <a:lnTo>
                    <a:pt x="1119935" y="1052707"/>
                  </a:lnTo>
                  <a:lnTo>
                    <a:pt x="1149229" y="1016114"/>
                  </a:lnTo>
                  <a:lnTo>
                    <a:pt x="1175440" y="977953"/>
                  </a:lnTo>
                  <a:lnTo>
                    <a:pt x="1198567" y="938398"/>
                  </a:lnTo>
                  <a:lnTo>
                    <a:pt x="1218610" y="897622"/>
                  </a:lnTo>
                  <a:lnTo>
                    <a:pt x="1235570" y="855801"/>
                  </a:lnTo>
                  <a:lnTo>
                    <a:pt x="1249446" y="813109"/>
                  </a:lnTo>
                  <a:lnTo>
                    <a:pt x="1260238" y="769718"/>
                  </a:lnTo>
                  <a:lnTo>
                    <a:pt x="1267947" y="725805"/>
                  </a:lnTo>
                  <a:lnTo>
                    <a:pt x="1272573" y="681542"/>
                  </a:lnTo>
                  <a:lnTo>
                    <a:pt x="1274114" y="637105"/>
                  </a:lnTo>
                  <a:lnTo>
                    <a:pt x="1272573" y="592666"/>
                  </a:lnTo>
                  <a:lnTo>
                    <a:pt x="1267947" y="548401"/>
                  </a:lnTo>
                  <a:lnTo>
                    <a:pt x="1260238" y="504484"/>
                  </a:lnTo>
                  <a:lnTo>
                    <a:pt x="1249446" y="461088"/>
                  </a:lnTo>
                  <a:lnTo>
                    <a:pt x="1235570" y="418388"/>
                  </a:lnTo>
                  <a:lnTo>
                    <a:pt x="1218610" y="376558"/>
                  </a:lnTo>
                  <a:lnTo>
                    <a:pt x="1198567" y="335773"/>
                  </a:lnTo>
                  <a:lnTo>
                    <a:pt x="1175440" y="296206"/>
                  </a:lnTo>
                  <a:lnTo>
                    <a:pt x="1149229" y="258031"/>
                  </a:lnTo>
                  <a:lnTo>
                    <a:pt x="1119935" y="221423"/>
                  </a:lnTo>
                  <a:lnTo>
                    <a:pt x="1087558" y="186556"/>
                  </a:lnTo>
                  <a:lnTo>
                    <a:pt x="1052707" y="154179"/>
                  </a:lnTo>
                  <a:lnTo>
                    <a:pt x="1016114" y="124885"/>
                  </a:lnTo>
                  <a:lnTo>
                    <a:pt x="977953" y="98674"/>
                  </a:lnTo>
                  <a:lnTo>
                    <a:pt x="938398" y="75547"/>
                  </a:lnTo>
                  <a:lnTo>
                    <a:pt x="897622" y="55504"/>
                  </a:lnTo>
                  <a:lnTo>
                    <a:pt x="855801" y="38544"/>
                  </a:lnTo>
                  <a:lnTo>
                    <a:pt x="813109" y="24668"/>
                  </a:lnTo>
                  <a:lnTo>
                    <a:pt x="769718" y="13876"/>
                  </a:lnTo>
                  <a:lnTo>
                    <a:pt x="725805" y="6167"/>
                  </a:lnTo>
                  <a:lnTo>
                    <a:pt x="681542" y="1541"/>
                  </a:lnTo>
                  <a:lnTo>
                    <a:pt x="637105" y="0"/>
                  </a:lnTo>
                  <a:close/>
                </a:path>
              </a:pathLst>
            </a:custGeom>
            <a:solidFill>
              <a:srgbClr val="F15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55468" y="4043794"/>
              <a:ext cx="889000" cy="889000"/>
            </a:xfrm>
            <a:custGeom>
              <a:avLst/>
              <a:gdLst/>
              <a:ahLst/>
              <a:cxnLst/>
              <a:rect l="l" t="t" r="r" b="b"/>
              <a:pathLst>
                <a:path w="889000" h="889000">
                  <a:moveTo>
                    <a:pt x="444474" y="0"/>
                  </a:moveTo>
                  <a:lnTo>
                    <a:pt x="396048" y="2608"/>
                  </a:lnTo>
                  <a:lnTo>
                    <a:pt x="349131" y="10253"/>
                  </a:lnTo>
                  <a:lnTo>
                    <a:pt x="303995" y="22663"/>
                  </a:lnTo>
                  <a:lnTo>
                    <a:pt x="260911" y="39566"/>
                  </a:lnTo>
                  <a:lnTo>
                    <a:pt x="220150" y="60691"/>
                  </a:lnTo>
                  <a:lnTo>
                    <a:pt x="181983" y="85768"/>
                  </a:lnTo>
                  <a:lnTo>
                    <a:pt x="146683" y="114524"/>
                  </a:lnTo>
                  <a:lnTo>
                    <a:pt x="114519" y="146688"/>
                  </a:lnTo>
                  <a:lnTo>
                    <a:pt x="85764" y="181989"/>
                  </a:lnTo>
                  <a:lnTo>
                    <a:pt x="60689" y="220155"/>
                  </a:lnTo>
                  <a:lnTo>
                    <a:pt x="39564" y="260916"/>
                  </a:lnTo>
                  <a:lnTo>
                    <a:pt x="22661" y="304000"/>
                  </a:lnTo>
                  <a:lnTo>
                    <a:pt x="10252" y="349135"/>
                  </a:lnTo>
                  <a:lnTo>
                    <a:pt x="2608" y="396050"/>
                  </a:lnTo>
                  <a:lnTo>
                    <a:pt x="0" y="444474"/>
                  </a:lnTo>
                  <a:lnTo>
                    <a:pt x="2608" y="492900"/>
                  </a:lnTo>
                  <a:lnTo>
                    <a:pt x="10252" y="539817"/>
                  </a:lnTo>
                  <a:lnTo>
                    <a:pt x="22661" y="584953"/>
                  </a:lnTo>
                  <a:lnTo>
                    <a:pt x="39564" y="628038"/>
                  </a:lnTo>
                  <a:lnTo>
                    <a:pt x="60689" y="668798"/>
                  </a:lnTo>
                  <a:lnTo>
                    <a:pt x="85764" y="706965"/>
                  </a:lnTo>
                  <a:lnTo>
                    <a:pt x="114519" y="742265"/>
                  </a:lnTo>
                  <a:lnTo>
                    <a:pt x="146683" y="774429"/>
                  </a:lnTo>
                  <a:lnTo>
                    <a:pt x="181983" y="803184"/>
                  </a:lnTo>
                  <a:lnTo>
                    <a:pt x="220150" y="828260"/>
                  </a:lnTo>
                  <a:lnTo>
                    <a:pt x="260911" y="849384"/>
                  </a:lnTo>
                  <a:lnTo>
                    <a:pt x="303995" y="866287"/>
                  </a:lnTo>
                  <a:lnTo>
                    <a:pt x="349131" y="878696"/>
                  </a:lnTo>
                  <a:lnTo>
                    <a:pt x="396048" y="886340"/>
                  </a:lnTo>
                  <a:lnTo>
                    <a:pt x="444474" y="888949"/>
                  </a:lnTo>
                  <a:lnTo>
                    <a:pt x="492900" y="886340"/>
                  </a:lnTo>
                  <a:lnTo>
                    <a:pt x="539817" y="878696"/>
                  </a:lnTo>
                  <a:lnTo>
                    <a:pt x="584953" y="866287"/>
                  </a:lnTo>
                  <a:lnTo>
                    <a:pt x="628038" y="849384"/>
                  </a:lnTo>
                  <a:lnTo>
                    <a:pt x="668798" y="828260"/>
                  </a:lnTo>
                  <a:lnTo>
                    <a:pt x="706965" y="803184"/>
                  </a:lnTo>
                  <a:lnTo>
                    <a:pt x="742265" y="774429"/>
                  </a:lnTo>
                  <a:lnTo>
                    <a:pt x="774429" y="742265"/>
                  </a:lnTo>
                  <a:lnTo>
                    <a:pt x="803184" y="706965"/>
                  </a:lnTo>
                  <a:lnTo>
                    <a:pt x="828260" y="668798"/>
                  </a:lnTo>
                  <a:lnTo>
                    <a:pt x="849384" y="628038"/>
                  </a:lnTo>
                  <a:lnTo>
                    <a:pt x="866287" y="584953"/>
                  </a:lnTo>
                  <a:lnTo>
                    <a:pt x="878696" y="539817"/>
                  </a:lnTo>
                  <a:lnTo>
                    <a:pt x="886340" y="492900"/>
                  </a:lnTo>
                  <a:lnTo>
                    <a:pt x="888949" y="444474"/>
                  </a:lnTo>
                  <a:lnTo>
                    <a:pt x="886340" y="396050"/>
                  </a:lnTo>
                  <a:lnTo>
                    <a:pt x="878696" y="349135"/>
                  </a:lnTo>
                  <a:lnTo>
                    <a:pt x="866287" y="304000"/>
                  </a:lnTo>
                  <a:lnTo>
                    <a:pt x="849384" y="260916"/>
                  </a:lnTo>
                  <a:lnTo>
                    <a:pt x="828260" y="220155"/>
                  </a:lnTo>
                  <a:lnTo>
                    <a:pt x="803184" y="181989"/>
                  </a:lnTo>
                  <a:lnTo>
                    <a:pt x="774429" y="146688"/>
                  </a:lnTo>
                  <a:lnTo>
                    <a:pt x="742265" y="114524"/>
                  </a:lnTo>
                  <a:lnTo>
                    <a:pt x="706965" y="85768"/>
                  </a:lnTo>
                  <a:lnTo>
                    <a:pt x="668798" y="60691"/>
                  </a:lnTo>
                  <a:lnTo>
                    <a:pt x="628038" y="39566"/>
                  </a:lnTo>
                  <a:lnTo>
                    <a:pt x="584953" y="22663"/>
                  </a:lnTo>
                  <a:lnTo>
                    <a:pt x="539817" y="10253"/>
                  </a:lnTo>
                  <a:lnTo>
                    <a:pt x="492900" y="2608"/>
                  </a:lnTo>
                  <a:lnTo>
                    <a:pt x="444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38249" y="3852424"/>
              <a:ext cx="1274445" cy="1628139"/>
            </a:xfrm>
            <a:custGeom>
              <a:avLst/>
              <a:gdLst/>
              <a:ahLst/>
              <a:cxnLst/>
              <a:rect l="l" t="t" r="r" b="b"/>
              <a:pathLst>
                <a:path w="1274445" h="1628139">
                  <a:moveTo>
                    <a:pt x="637109" y="0"/>
                  </a:moveTo>
                  <a:lnTo>
                    <a:pt x="592670" y="1541"/>
                  </a:lnTo>
                  <a:lnTo>
                    <a:pt x="548405" y="6167"/>
                  </a:lnTo>
                  <a:lnTo>
                    <a:pt x="504487" y="13876"/>
                  </a:lnTo>
                  <a:lnTo>
                    <a:pt x="461091" y="24668"/>
                  </a:lnTo>
                  <a:lnTo>
                    <a:pt x="418390" y="38544"/>
                  </a:lnTo>
                  <a:lnTo>
                    <a:pt x="376560" y="55504"/>
                  </a:lnTo>
                  <a:lnTo>
                    <a:pt x="335774" y="75547"/>
                  </a:lnTo>
                  <a:lnTo>
                    <a:pt x="296206" y="98674"/>
                  </a:lnTo>
                  <a:lnTo>
                    <a:pt x="258031" y="124885"/>
                  </a:lnTo>
                  <a:lnTo>
                    <a:pt x="221423" y="154179"/>
                  </a:lnTo>
                  <a:lnTo>
                    <a:pt x="186556" y="186556"/>
                  </a:lnTo>
                  <a:lnTo>
                    <a:pt x="154179" y="221423"/>
                  </a:lnTo>
                  <a:lnTo>
                    <a:pt x="124885" y="258031"/>
                  </a:lnTo>
                  <a:lnTo>
                    <a:pt x="98674" y="296206"/>
                  </a:lnTo>
                  <a:lnTo>
                    <a:pt x="75547" y="335773"/>
                  </a:lnTo>
                  <a:lnTo>
                    <a:pt x="55504" y="376558"/>
                  </a:lnTo>
                  <a:lnTo>
                    <a:pt x="38544" y="418388"/>
                  </a:lnTo>
                  <a:lnTo>
                    <a:pt x="24668" y="461088"/>
                  </a:lnTo>
                  <a:lnTo>
                    <a:pt x="13876" y="504484"/>
                  </a:lnTo>
                  <a:lnTo>
                    <a:pt x="6167" y="548401"/>
                  </a:lnTo>
                  <a:lnTo>
                    <a:pt x="1541" y="592666"/>
                  </a:lnTo>
                  <a:lnTo>
                    <a:pt x="0" y="637105"/>
                  </a:lnTo>
                  <a:lnTo>
                    <a:pt x="1541" y="681542"/>
                  </a:lnTo>
                  <a:lnTo>
                    <a:pt x="6167" y="725805"/>
                  </a:lnTo>
                  <a:lnTo>
                    <a:pt x="13876" y="769718"/>
                  </a:lnTo>
                  <a:lnTo>
                    <a:pt x="24668" y="813109"/>
                  </a:lnTo>
                  <a:lnTo>
                    <a:pt x="38544" y="855801"/>
                  </a:lnTo>
                  <a:lnTo>
                    <a:pt x="55504" y="897622"/>
                  </a:lnTo>
                  <a:lnTo>
                    <a:pt x="75547" y="938398"/>
                  </a:lnTo>
                  <a:lnTo>
                    <a:pt x="98674" y="977953"/>
                  </a:lnTo>
                  <a:lnTo>
                    <a:pt x="124885" y="1016114"/>
                  </a:lnTo>
                  <a:lnTo>
                    <a:pt x="154179" y="1052707"/>
                  </a:lnTo>
                  <a:lnTo>
                    <a:pt x="186556" y="1087558"/>
                  </a:lnTo>
                  <a:lnTo>
                    <a:pt x="221719" y="1123175"/>
                  </a:lnTo>
                  <a:lnTo>
                    <a:pt x="256423" y="1159247"/>
                  </a:lnTo>
                  <a:lnTo>
                    <a:pt x="290669" y="1195775"/>
                  </a:lnTo>
                  <a:lnTo>
                    <a:pt x="324456" y="1232759"/>
                  </a:lnTo>
                  <a:lnTo>
                    <a:pt x="357784" y="1270201"/>
                  </a:lnTo>
                  <a:lnTo>
                    <a:pt x="390655" y="1308099"/>
                  </a:lnTo>
                  <a:lnTo>
                    <a:pt x="423067" y="1346455"/>
                  </a:lnTo>
                  <a:lnTo>
                    <a:pt x="455021" y="1385269"/>
                  </a:lnTo>
                  <a:lnTo>
                    <a:pt x="486516" y="1424542"/>
                  </a:lnTo>
                  <a:lnTo>
                    <a:pt x="517554" y="1464274"/>
                  </a:lnTo>
                  <a:lnTo>
                    <a:pt x="548134" y="1504466"/>
                  </a:lnTo>
                  <a:lnTo>
                    <a:pt x="578256" y="1545118"/>
                  </a:lnTo>
                  <a:lnTo>
                    <a:pt x="607920" y="1586230"/>
                  </a:lnTo>
                  <a:lnTo>
                    <a:pt x="637127" y="1627803"/>
                  </a:lnTo>
                  <a:lnTo>
                    <a:pt x="666306" y="1586230"/>
                  </a:lnTo>
                  <a:lnTo>
                    <a:pt x="695947" y="1545118"/>
                  </a:lnTo>
                  <a:lnTo>
                    <a:pt x="726049" y="1504466"/>
                  </a:lnTo>
                  <a:lnTo>
                    <a:pt x="756613" y="1464274"/>
                  </a:lnTo>
                  <a:lnTo>
                    <a:pt x="787638" y="1424542"/>
                  </a:lnTo>
                  <a:lnTo>
                    <a:pt x="819123" y="1385269"/>
                  </a:lnTo>
                  <a:lnTo>
                    <a:pt x="851069" y="1346455"/>
                  </a:lnTo>
                  <a:lnTo>
                    <a:pt x="883475" y="1308099"/>
                  </a:lnTo>
                  <a:lnTo>
                    <a:pt x="916341" y="1270201"/>
                  </a:lnTo>
                  <a:lnTo>
                    <a:pt x="949667" y="1232759"/>
                  </a:lnTo>
                  <a:lnTo>
                    <a:pt x="983452" y="1195775"/>
                  </a:lnTo>
                  <a:lnTo>
                    <a:pt x="1017695" y="1159247"/>
                  </a:lnTo>
                  <a:lnTo>
                    <a:pt x="1052397" y="1123175"/>
                  </a:lnTo>
                  <a:lnTo>
                    <a:pt x="1087558" y="1087558"/>
                  </a:lnTo>
                  <a:lnTo>
                    <a:pt x="1119935" y="1052707"/>
                  </a:lnTo>
                  <a:lnTo>
                    <a:pt x="1149229" y="1016114"/>
                  </a:lnTo>
                  <a:lnTo>
                    <a:pt x="1175440" y="977953"/>
                  </a:lnTo>
                  <a:lnTo>
                    <a:pt x="1198567" y="938398"/>
                  </a:lnTo>
                  <a:lnTo>
                    <a:pt x="1218610" y="897622"/>
                  </a:lnTo>
                  <a:lnTo>
                    <a:pt x="1235570" y="855801"/>
                  </a:lnTo>
                  <a:lnTo>
                    <a:pt x="1249446" y="813109"/>
                  </a:lnTo>
                  <a:lnTo>
                    <a:pt x="1260238" y="769718"/>
                  </a:lnTo>
                  <a:lnTo>
                    <a:pt x="1267947" y="725805"/>
                  </a:lnTo>
                  <a:lnTo>
                    <a:pt x="1272573" y="681542"/>
                  </a:lnTo>
                  <a:lnTo>
                    <a:pt x="1274114" y="637105"/>
                  </a:lnTo>
                  <a:lnTo>
                    <a:pt x="1272573" y="592666"/>
                  </a:lnTo>
                  <a:lnTo>
                    <a:pt x="1267947" y="548401"/>
                  </a:lnTo>
                  <a:lnTo>
                    <a:pt x="1260238" y="504484"/>
                  </a:lnTo>
                  <a:lnTo>
                    <a:pt x="1249446" y="461088"/>
                  </a:lnTo>
                  <a:lnTo>
                    <a:pt x="1235570" y="418388"/>
                  </a:lnTo>
                  <a:lnTo>
                    <a:pt x="1218610" y="376558"/>
                  </a:lnTo>
                  <a:lnTo>
                    <a:pt x="1198567" y="335773"/>
                  </a:lnTo>
                  <a:lnTo>
                    <a:pt x="1175440" y="296206"/>
                  </a:lnTo>
                  <a:lnTo>
                    <a:pt x="1149229" y="258031"/>
                  </a:lnTo>
                  <a:lnTo>
                    <a:pt x="1119935" y="221423"/>
                  </a:lnTo>
                  <a:lnTo>
                    <a:pt x="1087558" y="186556"/>
                  </a:lnTo>
                  <a:lnTo>
                    <a:pt x="1052709" y="154179"/>
                  </a:lnTo>
                  <a:lnTo>
                    <a:pt x="1016117" y="124885"/>
                  </a:lnTo>
                  <a:lnTo>
                    <a:pt x="977957" y="98674"/>
                  </a:lnTo>
                  <a:lnTo>
                    <a:pt x="938402" y="75547"/>
                  </a:lnTo>
                  <a:lnTo>
                    <a:pt x="897628" y="55504"/>
                  </a:lnTo>
                  <a:lnTo>
                    <a:pt x="855807" y="38544"/>
                  </a:lnTo>
                  <a:lnTo>
                    <a:pt x="813114" y="24668"/>
                  </a:lnTo>
                  <a:lnTo>
                    <a:pt x="769724" y="13876"/>
                  </a:lnTo>
                  <a:lnTo>
                    <a:pt x="725810" y="6167"/>
                  </a:lnTo>
                  <a:lnTo>
                    <a:pt x="681547" y="1541"/>
                  </a:lnTo>
                  <a:lnTo>
                    <a:pt x="637109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932171" y="4043794"/>
              <a:ext cx="889000" cy="889000"/>
            </a:xfrm>
            <a:custGeom>
              <a:avLst/>
              <a:gdLst/>
              <a:ahLst/>
              <a:cxnLst/>
              <a:rect l="l" t="t" r="r" b="b"/>
              <a:pathLst>
                <a:path w="889000" h="889000">
                  <a:moveTo>
                    <a:pt x="444474" y="0"/>
                  </a:moveTo>
                  <a:lnTo>
                    <a:pt x="396048" y="2608"/>
                  </a:lnTo>
                  <a:lnTo>
                    <a:pt x="349131" y="10253"/>
                  </a:lnTo>
                  <a:lnTo>
                    <a:pt x="303995" y="22663"/>
                  </a:lnTo>
                  <a:lnTo>
                    <a:pt x="260911" y="39566"/>
                  </a:lnTo>
                  <a:lnTo>
                    <a:pt x="220150" y="60691"/>
                  </a:lnTo>
                  <a:lnTo>
                    <a:pt x="181983" y="85768"/>
                  </a:lnTo>
                  <a:lnTo>
                    <a:pt x="146683" y="114524"/>
                  </a:lnTo>
                  <a:lnTo>
                    <a:pt x="114519" y="146688"/>
                  </a:lnTo>
                  <a:lnTo>
                    <a:pt x="85764" y="181989"/>
                  </a:lnTo>
                  <a:lnTo>
                    <a:pt x="60689" y="220155"/>
                  </a:lnTo>
                  <a:lnTo>
                    <a:pt x="39564" y="260916"/>
                  </a:lnTo>
                  <a:lnTo>
                    <a:pt x="22661" y="304000"/>
                  </a:lnTo>
                  <a:lnTo>
                    <a:pt x="10252" y="349135"/>
                  </a:lnTo>
                  <a:lnTo>
                    <a:pt x="2608" y="396050"/>
                  </a:lnTo>
                  <a:lnTo>
                    <a:pt x="0" y="444474"/>
                  </a:lnTo>
                  <a:lnTo>
                    <a:pt x="2608" y="492900"/>
                  </a:lnTo>
                  <a:lnTo>
                    <a:pt x="10252" y="539817"/>
                  </a:lnTo>
                  <a:lnTo>
                    <a:pt x="22661" y="584953"/>
                  </a:lnTo>
                  <a:lnTo>
                    <a:pt x="39564" y="628038"/>
                  </a:lnTo>
                  <a:lnTo>
                    <a:pt x="60689" y="668798"/>
                  </a:lnTo>
                  <a:lnTo>
                    <a:pt x="85764" y="706965"/>
                  </a:lnTo>
                  <a:lnTo>
                    <a:pt x="114519" y="742265"/>
                  </a:lnTo>
                  <a:lnTo>
                    <a:pt x="146683" y="774429"/>
                  </a:lnTo>
                  <a:lnTo>
                    <a:pt x="181983" y="803184"/>
                  </a:lnTo>
                  <a:lnTo>
                    <a:pt x="220150" y="828260"/>
                  </a:lnTo>
                  <a:lnTo>
                    <a:pt x="260911" y="849384"/>
                  </a:lnTo>
                  <a:lnTo>
                    <a:pt x="303995" y="866287"/>
                  </a:lnTo>
                  <a:lnTo>
                    <a:pt x="349131" y="878696"/>
                  </a:lnTo>
                  <a:lnTo>
                    <a:pt x="396048" y="886340"/>
                  </a:lnTo>
                  <a:lnTo>
                    <a:pt x="444474" y="888949"/>
                  </a:lnTo>
                  <a:lnTo>
                    <a:pt x="492900" y="886340"/>
                  </a:lnTo>
                  <a:lnTo>
                    <a:pt x="539817" y="878696"/>
                  </a:lnTo>
                  <a:lnTo>
                    <a:pt x="584953" y="866287"/>
                  </a:lnTo>
                  <a:lnTo>
                    <a:pt x="628038" y="849384"/>
                  </a:lnTo>
                  <a:lnTo>
                    <a:pt x="668798" y="828260"/>
                  </a:lnTo>
                  <a:lnTo>
                    <a:pt x="706965" y="803184"/>
                  </a:lnTo>
                  <a:lnTo>
                    <a:pt x="742265" y="774429"/>
                  </a:lnTo>
                  <a:lnTo>
                    <a:pt x="774429" y="742265"/>
                  </a:lnTo>
                  <a:lnTo>
                    <a:pt x="803184" y="706965"/>
                  </a:lnTo>
                  <a:lnTo>
                    <a:pt x="828260" y="668798"/>
                  </a:lnTo>
                  <a:lnTo>
                    <a:pt x="849384" y="628038"/>
                  </a:lnTo>
                  <a:lnTo>
                    <a:pt x="866287" y="584953"/>
                  </a:lnTo>
                  <a:lnTo>
                    <a:pt x="878696" y="539817"/>
                  </a:lnTo>
                  <a:lnTo>
                    <a:pt x="886340" y="492900"/>
                  </a:lnTo>
                  <a:lnTo>
                    <a:pt x="888949" y="444474"/>
                  </a:lnTo>
                  <a:lnTo>
                    <a:pt x="886340" y="396050"/>
                  </a:lnTo>
                  <a:lnTo>
                    <a:pt x="878696" y="349135"/>
                  </a:lnTo>
                  <a:lnTo>
                    <a:pt x="866287" y="304000"/>
                  </a:lnTo>
                  <a:lnTo>
                    <a:pt x="849384" y="260916"/>
                  </a:lnTo>
                  <a:lnTo>
                    <a:pt x="828260" y="220155"/>
                  </a:lnTo>
                  <a:lnTo>
                    <a:pt x="803184" y="181989"/>
                  </a:lnTo>
                  <a:lnTo>
                    <a:pt x="774429" y="146688"/>
                  </a:lnTo>
                  <a:lnTo>
                    <a:pt x="742265" y="114524"/>
                  </a:lnTo>
                  <a:lnTo>
                    <a:pt x="706965" y="85768"/>
                  </a:lnTo>
                  <a:lnTo>
                    <a:pt x="668798" y="60691"/>
                  </a:lnTo>
                  <a:lnTo>
                    <a:pt x="628038" y="39566"/>
                  </a:lnTo>
                  <a:lnTo>
                    <a:pt x="584953" y="22663"/>
                  </a:lnTo>
                  <a:lnTo>
                    <a:pt x="539817" y="10253"/>
                  </a:lnTo>
                  <a:lnTo>
                    <a:pt x="492900" y="2608"/>
                  </a:lnTo>
                  <a:lnTo>
                    <a:pt x="444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46462" y="3852424"/>
              <a:ext cx="1274445" cy="1628139"/>
            </a:xfrm>
            <a:custGeom>
              <a:avLst/>
              <a:gdLst/>
              <a:ahLst/>
              <a:cxnLst/>
              <a:rect l="l" t="t" r="r" b="b"/>
              <a:pathLst>
                <a:path w="1274445" h="1628139">
                  <a:moveTo>
                    <a:pt x="637100" y="0"/>
                  </a:moveTo>
                  <a:lnTo>
                    <a:pt x="592661" y="1541"/>
                  </a:lnTo>
                  <a:lnTo>
                    <a:pt x="548396" y="6167"/>
                  </a:lnTo>
                  <a:lnTo>
                    <a:pt x="504478" y="13876"/>
                  </a:lnTo>
                  <a:lnTo>
                    <a:pt x="461082" y="24668"/>
                  </a:lnTo>
                  <a:lnTo>
                    <a:pt x="418383" y="38544"/>
                  </a:lnTo>
                  <a:lnTo>
                    <a:pt x="376553" y="55504"/>
                  </a:lnTo>
                  <a:lnTo>
                    <a:pt x="335768" y="75547"/>
                  </a:lnTo>
                  <a:lnTo>
                    <a:pt x="296202" y="98674"/>
                  </a:lnTo>
                  <a:lnTo>
                    <a:pt x="258028" y="124885"/>
                  </a:lnTo>
                  <a:lnTo>
                    <a:pt x="221422" y="154179"/>
                  </a:lnTo>
                  <a:lnTo>
                    <a:pt x="186556" y="186556"/>
                  </a:lnTo>
                  <a:lnTo>
                    <a:pt x="154179" y="221423"/>
                  </a:lnTo>
                  <a:lnTo>
                    <a:pt x="124885" y="258031"/>
                  </a:lnTo>
                  <a:lnTo>
                    <a:pt x="98674" y="296206"/>
                  </a:lnTo>
                  <a:lnTo>
                    <a:pt x="75547" y="335773"/>
                  </a:lnTo>
                  <a:lnTo>
                    <a:pt x="55504" y="376558"/>
                  </a:lnTo>
                  <a:lnTo>
                    <a:pt x="38544" y="418388"/>
                  </a:lnTo>
                  <a:lnTo>
                    <a:pt x="24668" y="461088"/>
                  </a:lnTo>
                  <a:lnTo>
                    <a:pt x="13876" y="504484"/>
                  </a:lnTo>
                  <a:lnTo>
                    <a:pt x="6167" y="548401"/>
                  </a:lnTo>
                  <a:lnTo>
                    <a:pt x="1541" y="592666"/>
                  </a:lnTo>
                  <a:lnTo>
                    <a:pt x="0" y="637105"/>
                  </a:lnTo>
                  <a:lnTo>
                    <a:pt x="1541" y="681542"/>
                  </a:lnTo>
                  <a:lnTo>
                    <a:pt x="6167" y="725805"/>
                  </a:lnTo>
                  <a:lnTo>
                    <a:pt x="13876" y="769718"/>
                  </a:lnTo>
                  <a:lnTo>
                    <a:pt x="24668" y="813109"/>
                  </a:lnTo>
                  <a:lnTo>
                    <a:pt x="38544" y="855801"/>
                  </a:lnTo>
                  <a:lnTo>
                    <a:pt x="55504" y="897622"/>
                  </a:lnTo>
                  <a:lnTo>
                    <a:pt x="75547" y="938398"/>
                  </a:lnTo>
                  <a:lnTo>
                    <a:pt x="98674" y="977953"/>
                  </a:lnTo>
                  <a:lnTo>
                    <a:pt x="124885" y="1016114"/>
                  </a:lnTo>
                  <a:lnTo>
                    <a:pt x="154179" y="1052707"/>
                  </a:lnTo>
                  <a:lnTo>
                    <a:pt x="186556" y="1087558"/>
                  </a:lnTo>
                  <a:lnTo>
                    <a:pt x="221719" y="1123175"/>
                  </a:lnTo>
                  <a:lnTo>
                    <a:pt x="256423" y="1159247"/>
                  </a:lnTo>
                  <a:lnTo>
                    <a:pt x="290669" y="1195775"/>
                  </a:lnTo>
                  <a:lnTo>
                    <a:pt x="324456" y="1232759"/>
                  </a:lnTo>
                  <a:lnTo>
                    <a:pt x="357784" y="1270201"/>
                  </a:lnTo>
                  <a:lnTo>
                    <a:pt x="390655" y="1308099"/>
                  </a:lnTo>
                  <a:lnTo>
                    <a:pt x="423067" y="1346455"/>
                  </a:lnTo>
                  <a:lnTo>
                    <a:pt x="455021" y="1385269"/>
                  </a:lnTo>
                  <a:lnTo>
                    <a:pt x="486516" y="1424542"/>
                  </a:lnTo>
                  <a:lnTo>
                    <a:pt x="517554" y="1464274"/>
                  </a:lnTo>
                  <a:lnTo>
                    <a:pt x="548134" y="1504466"/>
                  </a:lnTo>
                  <a:lnTo>
                    <a:pt x="578256" y="1545118"/>
                  </a:lnTo>
                  <a:lnTo>
                    <a:pt x="607920" y="1586230"/>
                  </a:lnTo>
                  <a:lnTo>
                    <a:pt x="637127" y="1627803"/>
                  </a:lnTo>
                  <a:lnTo>
                    <a:pt x="666303" y="1586230"/>
                  </a:lnTo>
                  <a:lnTo>
                    <a:pt x="695943" y="1545118"/>
                  </a:lnTo>
                  <a:lnTo>
                    <a:pt x="726044" y="1504466"/>
                  </a:lnTo>
                  <a:lnTo>
                    <a:pt x="756607" y="1464274"/>
                  </a:lnTo>
                  <a:lnTo>
                    <a:pt x="787632" y="1424542"/>
                  </a:lnTo>
                  <a:lnTo>
                    <a:pt x="819118" y="1385269"/>
                  </a:lnTo>
                  <a:lnTo>
                    <a:pt x="851065" y="1346455"/>
                  </a:lnTo>
                  <a:lnTo>
                    <a:pt x="883472" y="1308099"/>
                  </a:lnTo>
                  <a:lnTo>
                    <a:pt x="916338" y="1270201"/>
                  </a:lnTo>
                  <a:lnTo>
                    <a:pt x="949665" y="1232759"/>
                  </a:lnTo>
                  <a:lnTo>
                    <a:pt x="983450" y="1195775"/>
                  </a:lnTo>
                  <a:lnTo>
                    <a:pt x="1017694" y="1159247"/>
                  </a:lnTo>
                  <a:lnTo>
                    <a:pt x="1052397" y="1123175"/>
                  </a:lnTo>
                  <a:lnTo>
                    <a:pt x="1087558" y="1087558"/>
                  </a:lnTo>
                  <a:lnTo>
                    <a:pt x="1119935" y="1052707"/>
                  </a:lnTo>
                  <a:lnTo>
                    <a:pt x="1149229" y="1016114"/>
                  </a:lnTo>
                  <a:lnTo>
                    <a:pt x="1175440" y="977953"/>
                  </a:lnTo>
                  <a:lnTo>
                    <a:pt x="1198567" y="938398"/>
                  </a:lnTo>
                  <a:lnTo>
                    <a:pt x="1218610" y="897622"/>
                  </a:lnTo>
                  <a:lnTo>
                    <a:pt x="1235570" y="855801"/>
                  </a:lnTo>
                  <a:lnTo>
                    <a:pt x="1249446" y="813109"/>
                  </a:lnTo>
                  <a:lnTo>
                    <a:pt x="1260238" y="769718"/>
                  </a:lnTo>
                  <a:lnTo>
                    <a:pt x="1267947" y="725805"/>
                  </a:lnTo>
                  <a:lnTo>
                    <a:pt x="1272573" y="681542"/>
                  </a:lnTo>
                  <a:lnTo>
                    <a:pt x="1274114" y="637105"/>
                  </a:lnTo>
                  <a:lnTo>
                    <a:pt x="1272573" y="592666"/>
                  </a:lnTo>
                  <a:lnTo>
                    <a:pt x="1267947" y="548401"/>
                  </a:lnTo>
                  <a:lnTo>
                    <a:pt x="1260238" y="504484"/>
                  </a:lnTo>
                  <a:lnTo>
                    <a:pt x="1249446" y="461088"/>
                  </a:lnTo>
                  <a:lnTo>
                    <a:pt x="1235570" y="418388"/>
                  </a:lnTo>
                  <a:lnTo>
                    <a:pt x="1218610" y="376558"/>
                  </a:lnTo>
                  <a:lnTo>
                    <a:pt x="1198567" y="335773"/>
                  </a:lnTo>
                  <a:lnTo>
                    <a:pt x="1175440" y="296206"/>
                  </a:lnTo>
                  <a:lnTo>
                    <a:pt x="1149229" y="258031"/>
                  </a:lnTo>
                  <a:lnTo>
                    <a:pt x="1119935" y="221423"/>
                  </a:lnTo>
                  <a:lnTo>
                    <a:pt x="1087558" y="186556"/>
                  </a:lnTo>
                  <a:lnTo>
                    <a:pt x="1052707" y="154179"/>
                  </a:lnTo>
                  <a:lnTo>
                    <a:pt x="1016114" y="124885"/>
                  </a:lnTo>
                  <a:lnTo>
                    <a:pt x="977953" y="98674"/>
                  </a:lnTo>
                  <a:lnTo>
                    <a:pt x="938397" y="75547"/>
                  </a:lnTo>
                  <a:lnTo>
                    <a:pt x="897621" y="55504"/>
                  </a:lnTo>
                  <a:lnTo>
                    <a:pt x="855799" y="38544"/>
                  </a:lnTo>
                  <a:lnTo>
                    <a:pt x="813106" y="24668"/>
                  </a:lnTo>
                  <a:lnTo>
                    <a:pt x="769715" y="13876"/>
                  </a:lnTo>
                  <a:lnTo>
                    <a:pt x="725801" y="6167"/>
                  </a:lnTo>
                  <a:lnTo>
                    <a:pt x="681538" y="1541"/>
                  </a:lnTo>
                  <a:lnTo>
                    <a:pt x="637100" y="0"/>
                  </a:lnTo>
                  <a:close/>
                </a:path>
              </a:pathLst>
            </a:custGeom>
            <a:solidFill>
              <a:srgbClr val="FFC7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41896" y="4043794"/>
              <a:ext cx="886460" cy="889000"/>
            </a:xfrm>
            <a:custGeom>
              <a:avLst/>
              <a:gdLst/>
              <a:ahLst/>
              <a:cxnLst/>
              <a:rect l="l" t="t" r="r" b="b"/>
              <a:pathLst>
                <a:path w="886459" h="889000">
                  <a:moveTo>
                    <a:pt x="442950" y="0"/>
                  </a:moveTo>
                  <a:lnTo>
                    <a:pt x="394676" y="2608"/>
                  </a:lnTo>
                  <a:lnTo>
                    <a:pt x="347910" y="10253"/>
                  </a:lnTo>
                  <a:lnTo>
                    <a:pt x="302922" y="22663"/>
                  </a:lnTo>
                  <a:lnTo>
                    <a:pt x="259982" y="39566"/>
                  </a:lnTo>
                  <a:lnTo>
                    <a:pt x="219360" y="60691"/>
                  </a:lnTo>
                  <a:lnTo>
                    <a:pt x="181325" y="85768"/>
                  </a:lnTo>
                  <a:lnTo>
                    <a:pt x="146148" y="114524"/>
                  </a:lnTo>
                  <a:lnTo>
                    <a:pt x="114099" y="146688"/>
                  </a:lnTo>
                  <a:lnTo>
                    <a:pt x="85447" y="181989"/>
                  </a:lnTo>
                  <a:lnTo>
                    <a:pt x="60463" y="220155"/>
                  </a:lnTo>
                  <a:lnTo>
                    <a:pt x="39416" y="260916"/>
                  </a:lnTo>
                  <a:lnTo>
                    <a:pt x="22576" y="304000"/>
                  </a:lnTo>
                  <a:lnTo>
                    <a:pt x="10213" y="349135"/>
                  </a:lnTo>
                  <a:lnTo>
                    <a:pt x="2598" y="396050"/>
                  </a:lnTo>
                  <a:lnTo>
                    <a:pt x="0" y="444474"/>
                  </a:lnTo>
                  <a:lnTo>
                    <a:pt x="2598" y="492900"/>
                  </a:lnTo>
                  <a:lnTo>
                    <a:pt x="10213" y="539817"/>
                  </a:lnTo>
                  <a:lnTo>
                    <a:pt x="22576" y="584953"/>
                  </a:lnTo>
                  <a:lnTo>
                    <a:pt x="39416" y="628038"/>
                  </a:lnTo>
                  <a:lnTo>
                    <a:pt x="60463" y="668798"/>
                  </a:lnTo>
                  <a:lnTo>
                    <a:pt x="85447" y="706965"/>
                  </a:lnTo>
                  <a:lnTo>
                    <a:pt x="114099" y="742265"/>
                  </a:lnTo>
                  <a:lnTo>
                    <a:pt x="146148" y="774429"/>
                  </a:lnTo>
                  <a:lnTo>
                    <a:pt x="181325" y="803184"/>
                  </a:lnTo>
                  <a:lnTo>
                    <a:pt x="219360" y="828260"/>
                  </a:lnTo>
                  <a:lnTo>
                    <a:pt x="259982" y="849384"/>
                  </a:lnTo>
                  <a:lnTo>
                    <a:pt x="302922" y="866287"/>
                  </a:lnTo>
                  <a:lnTo>
                    <a:pt x="347910" y="878696"/>
                  </a:lnTo>
                  <a:lnTo>
                    <a:pt x="394676" y="886340"/>
                  </a:lnTo>
                  <a:lnTo>
                    <a:pt x="442950" y="888949"/>
                  </a:lnTo>
                  <a:lnTo>
                    <a:pt x="491224" y="886340"/>
                  </a:lnTo>
                  <a:lnTo>
                    <a:pt x="537990" y="878696"/>
                  </a:lnTo>
                  <a:lnTo>
                    <a:pt x="582978" y="866287"/>
                  </a:lnTo>
                  <a:lnTo>
                    <a:pt x="625918" y="849384"/>
                  </a:lnTo>
                  <a:lnTo>
                    <a:pt x="666541" y="828260"/>
                  </a:lnTo>
                  <a:lnTo>
                    <a:pt x="704575" y="803184"/>
                  </a:lnTo>
                  <a:lnTo>
                    <a:pt x="739752" y="774429"/>
                  </a:lnTo>
                  <a:lnTo>
                    <a:pt x="771801" y="742265"/>
                  </a:lnTo>
                  <a:lnTo>
                    <a:pt x="800453" y="706965"/>
                  </a:lnTo>
                  <a:lnTo>
                    <a:pt x="825437" y="668798"/>
                  </a:lnTo>
                  <a:lnTo>
                    <a:pt x="846484" y="628038"/>
                  </a:lnTo>
                  <a:lnTo>
                    <a:pt x="863324" y="584953"/>
                  </a:lnTo>
                  <a:lnTo>
                    <a:pt x="875687" y="539817"/>
                  </a:lnTo>
                  <a:lnTo>
                    <a:pt x="883302" y="492900"/>
                  </a:lnTo>
                  <a:lnTo>
                    <a:pt x="885901" y="444474"/>
                  </a:lnTo>
                  <a:lnTo>
                    <a:pt x="883302" y="396050"/>
                  </a:lnTo>
                  <a:lnTo>
                    <a:pt x="875687" y="349135"/>
                  </a:lnTo>
                  <a:lnTo>
                    <a:pt x="863324" y="304000"/>
                  </a:lnTo>
                  <a:lnTo>
                    <a:pt x="846484" y="260916"/>
                  </a:lnTo>
                  <a:lnTo>
                    <a:pt x="825437" y="220155"/>
                  </a:lnTo>
                  <a:lnTo>
                    <a:pt x="800453" y="181989"/>
                  </a:lnTo>
                  <a:lnTo>
                    <a:pt x="771801" y="146688"/>
                  </a:lnTo>
                  <a:lnTo>
                    <a:pt x="739752" y="114524"/>
                  </a:lnTo>
                  <a:lnTo>
                    <a:pt x="704575" y="85768"/>
                  </a:lnTo>
                  <a:lnTo>
                    <a:pt x="666541" y="60691"/>
                  </a:lnTo>
                  <a:lnTo>
                    <a:pt x="625918" y="39566"/>
                  </a:lnTo>
                  <a:lnTo>
                    <a:pt x="582978" y="22663"/>
                  </a:lnTo>
                  <a:lnTo>
                    <a:pt x="537990" y="10253"/>
                  </a:lnTo>
                  <a:lnTo>
                    <a:pt x="491224" y="2608"/>
                  </a:lnTo>
                  <a:lnTo>
                    <a:pt x="44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73721" y="4211244"/>
              <a:ext cx="219710" cy="487680"/>
            </a:xfrm>
            <a:custGeom>
              <a:avLst/>
              <a:gdLst/>
              <a:ahLst/>
              <a:cxnLst/>
              <a:rect l="l" t="t" r="r" b="b"/>
              <a:pathLst>
                <a:path w="219709" h="487679">
                  <a:moveTo>
                    <a:pt x="219201" y="92341"/>
                  </a:moveTo>
                  <a:lnTo>
                    <a:pt x="0" y="0"/>
                  </a:lnTo>
                  <a:lnTo>
                    <a:pt x="0" y="394754"/>
                  </a:lnTo>
                  <a:lnTo>
                    <a:pt x="219201" y="487095"/>
                  </a:lnTo>
                  <a:lnTo>
                    <a:pt x="219201" y="92341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157567" y="4211244"/>
              <a:ext cx="216535" cy="481330"/>
            </a:xfrm>
            <a:custGeom>
              <a:avLst/>
              <a:gdLst/>
              <a:ahLst/>
              <a:cxnLst/>
              <a:rect l="l" t="t" r="r" b="b"/>
              <a:pathLst>
                <a:path w="216534" h="481329">
                  <a:moveTo>
                    <a:pt x="216153" y="0"/>
                  </a:moveTo>
                  <a:lnTo>
                    <a:pt x="18910" y="84353"/>
                  </a:lnTo>
                  <a:lnTo>
                    <a:pt x="14604" y="85877"/>
                  </a:lnTo>
                  <a:lnTo>
                    <a:pt x="11163" y="88798"/>
                  </a:lnTo>
                  <a:lnTo>
                    <a:pt x="7746" y="91579"/>
                  </a:lnTo>
                  <a:lnTo>
                    <a:pt x="5206" y="95250"/>
                  </a:lnTo>
                  <a:lnTo>
                    <a:pt x="2552" y="98056"/>
                  </a:lnTo>
                  <a:lnTo>
                    <a:pt x="901" y="101727"/>
                  </a:lnTo>
                  <a:lnTo>
                    <a:pt x="0" y="105282"/>
                  </a:lnTo>
                  <a:lnTo>
                    <a:pt x="0" y="108966"/>
                  </a:lnTo>
                  <a:lnTo>
                    <a:pt x="0" y="470230"/>
                  </a:lnTo>
                  <a:lnTo>
                    <a:pt x="0" y="473773"/>
                  </a:lnTo>
                  <a:lnTo>
                    <a:pt x="1777" y="475932"/>
                  </a:lnTo>
                  <a:lnTo>
                    <a:pt x="3441" y="478091"/>
                  </a:lnTo>
                  <a:lnTo>
                    <a:pt x="5968" y="479602"/>
                  </a:lnTo>
                  <a:lnTo>
                    <a:pt x="8635" y="480250"/>
                  </a:lnTo>
                  <a:lnTo>
                    <a:pt x="12064" y="480999"/>
                  </a:lnTo>
                  <a:lnTo>
                    <a:pt x="16370" y="480250"/>
                  </a:lnTo>
                  <a:lnTo>
                    <a:pt x="19659" y="478853"/>
                  </a:lnTo>
                  <a:lnTo>
                    <a:pt x="216153" y="394500"/>
                  </a:lnTo>
                  <a:lnTo>
                    <a:pt x="216153" y="0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592923" y="4217327"/>
              <a:ext cx="216535" cy="478155"/>
            </a:xfrm>
            <a:custGeom>
              <a:avLst/>
              <a:gdLst/>
              <a:ahLst/>
              <a:cxnLst/>
              <a:rect l="l" t="t" r="r" b="b"/>
              <a:pathLst>
                <a:path w="216534" h="478154">
                  <a:moveTo>
                    <a:pt x="195592" y="1384"/>
                  </a:moveTo>
                  <a:lnTo>
                    <a:pt x="0" y="85356"/>
                  </a:lnTo>
                  <a:lnTo>
                    <a:pt x="0" y="477951"/>
                  </a:lnTo>
                  <a:lnTo>
                    <a:pt x="197370" y="393979"/>
                  </a:lnTo>
                  <a:lnTo>
                    <a:pt x="200799" y="392595"/>
                  </a:lnTo>
                  <a:lnTo>
                    <a:pt x="204977" y="389674"/>
                  </a:lnTo>
                  <a:lnTo>
                    <a:pt x="207505" y="386753"/>
                  </a:lnTo>
                  <a:lnTo>
                    <a:pt x="210934" y="383959"/>
                  </a:lnTo>
                  <a:lnTo>
                    <a:pt x="212712" y="380276"/>
                  </a:lnTo>
                  <a:lnTo>
                    <a:pt x="214363" y="376732"/>
                  </a:lnTo>
                  <a:lnTo>
                    <a:pt x="215252" y="373176"/>
                  </a:lnTo>
                  <a:lnTo>
                    <a:pt x="216141" y="369633"/>
                  </a:lnTo>
                  <a:lnTo>
                    <a:pt x="216141" y="10020"/>
                  </a:lnTo>
                  <a:lnTo>
                    <a:pt x="215252" y="6464"/>
                  </a:lnTo>
                  <a:lnTo>
                    <a:pt x="214363" y="4305"/>
                  </a:lnTo>
                  <a:lnTo>
                    <a:pt x="212712" y="2146"/>
                  </a:lnTo>
                  <a:lnTo>
                    <a:pt x="210172" y="749"/>
                  </a:lnTo>
                  <a:lnTo>
                    <a:pt x="206755" y="0"/>
                  </a:lnTo>
                  <a:lnTo>
                    <a:pt x="203314" y="0"/>
                  </a:lnTo>
                  <a:lnTo>
                    <a:pt x="199897" y="0"/>
                  </a:lnTo>
                  <a:lnTo>
                    <a:pt x="195592" y="1384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78165" y="4378680"/>
              <a:ext cx="64135" cy="30480"/>
            </a:xfrm>
            <a:custGeom>
              <a:avLst/>
              <a:gdLst/>
              <a:ahLst/>
              <a:cxnLst/>
              <a:rect l="l" t="t" r="r" b="b"/>
              <a:pathLst>
                <a:path w="64134" h="30479">
                  <a:moveTo>
                    <a:pt x="0" y="0"/>
                  </a:moveTo>
                  <a:lnTo>
                    <a:pt x="63931" y="30441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678165" y="4345191"/>
              <a:ext cx="64135" cy="94615"/>
            </a:xfrm>
            <a:custGeom>
              <a:avLst/>
              <a:gdLst/>
              <a:ahLst/>
              <a:cxnLst/>
              <a:rect l="l" t="t" r="r" b="b"/>
              <a:pathLst>
                <a:path w="64134" h="94614">
                  <a:moveTo>
                    <a:pt x="63931" y="0"/>
                  </a:moveTo>
                  <a:lnTo>
                    <a:pt x="0" y="94373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09320" y="4369536"/>
              <a:ext cx="143103" cy="18876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373721" y="4369536"/>
              <a:ext cx="188772" cy="2222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583779" y="4588739"/>
              <a:ext cx="15240" cy="0"/>
            </a:xfrm>
            <a:custGeom>
              <a:avLst/>
              <a:gdLst/>
              <a:ahLst/>
              <a:cxnLst/>
              <a:rect l="l" t="t" r="r" b="b"/>
              <a:pathLst>
                <a:path w="15240">
                  <a:moveTo>
                    <a:pt x="0" y="0"/>
                  </a:moveTo>
                  <a:lnTo>
                    <a:pt x="1524" y="0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26400" y="4582642"/>
              <a:ext cx="18415" cy="3175"/>
            </a:xfrm>
            <a:custGeom>
              <a:avLst/>
              <a:gdLst/>
              <a:ahLst/>
              <a:cxnLst/>
              <a:rect l="l" t="t" r="r" b="b"/>
              <a:pathLst>
                <a:path w="18415" h="3175">
                  <a:moveTo>
                    <a:pt x="0" y="3048"/>
                  </a:moveTo>
                  <a:lnTo>
                    <a:pt x="7747" y="1778"/>
                  </a:lnTo>
                  <a:lnTo>
                    <a:pt x="18275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69034" y="4567428"/>
              <a:ext cx="15240" cy="6350"/>
            </a:xfrm>
            <a:custGeom>
              <a:avLst/>
              <a:gdLst/>
              <a:ahLst/>
              <a:cxnLst/>
              <a:rect l="l" t="t" r="r" b="b"/>
              <a:pathLst>
                <a:path w="15240" h="6350">
                  <a:moveTo>
                    <a:pt x="0" y="6083"/>
                  </a:moveTo>
                  <a:lnTo>
                    <a:pt x="7099" y="3289"/>
                  </a:lnTo>
                  <a:lnTo>
                    <a:pt x="14325" y="0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702524" y="4536986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12166"/>
                  </a:moveTo>
                  <a:lnTo>
                    <a:pt x="889" y="10642"/>
                  </a:lnTo>
                  <a:lnTo>
                    <a:pt x="5448" y="5702"/>
                  </a:lnTo>
                  <a:lnTo>
                    <a:pt x="9131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720787" y="4503496"/>
              <a:ext cx="3175" cy="12700"/>
            </a:xfrm>
            <a:custGeom>
              <a:avLst/>
              <a:gdLst/>
              <a:ahLst/>
              <a:cxnLst/>
              <a:rect l="l" t="t" r="r" b="b"/>
              <a:pathLst>
                <a:path w="3175" h="12700">
                  <a:moveTo>
                    <a:pt x="0" y="12179"/>
                  </a:moveTo>
                  <a:lnTo>
                    <a:pt x="1524" y="7365"/>
                  </a:lnTo>
                  <a:lnTo>
                    <a:pt x="3035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26870" y="4463910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096" y="7613"/>
                  </a:moveTo>
                  <a:lnTo>
                    <a:pt x="6096" y="7613"/>
                  </a:lnTo>
                </a:path>
              </a:pathLst>
            </a:custGeom>
            <a:ln w="1522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720787" y="4433481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-6096" y="3041"/>
                  </a:moveTo>
                  <a:lnTo>
                    <a:pt x="6096" y="3041"/>
                  </a:lnTo>
                </a:path>
              </a:pathLst>
            </a:custGeom>
            <a:ln w="6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069031" y="4217327"/>
              <a:ext cx="219710" cy="487680"/>
            </a:xfrm>
            <a:custGeom>
              <a:avLst/>
              <a:gdLst/>
              <a:ahLst/>
              <a:cxnLst/>
              <a:rect l="l" t="t" r="r" b="b"/>
              <a:pathLst>
                <a:path w="219710" h="487679">
                  <a:moveTo>
                    <a:pt x="219189" y="92341"/>
                  </a:moveTo>
                  <a:lnTo>
                    <a:pt x="0" y="0"/>
                  </a:lnTo>
                  <a:lnTo>
                    <a:pt x="0" y="394754"/>
                  </a:lnTo>
                  <a:lnTo>
                    <a:pt x="219189" y="487095"/>
                  </a:lnTo>
                  <a:lnTo>
                    <a:pt x="219189" y="92341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852889" y="4217327"/>
              <a:ext cx="216535" cy="481330"/>
            </a:xfrm>
            <a:custGeom>
              <a:avLst/>
              <a:gdLst/>
              <a:ahLst/>
              <a:cxnLst/>
              <a:rect l="l" t="t" r="r" b="b"/>
              <a:pathLst>
                <a:path w="216535" h="481329">
                  <a:moveTo>
                    <a:pt x="216154" y="0"/>
                  </a:moveTo>
                  <a:lnTo>
                    <a:pt x="18897" y="84353"/>
                  </a:lnTo>
                  <a:lnTo>
                    <a:pt x="14592" y="85877"/>
                  </a:lnTo>
                  <a:lnTo>
                    <a:pt x="11163" y="88785"/>
                  </a:lnTo>
                  <a:lnTo>
                    <a:pt x="7734" y="91579"/>
                  </a:lnTo>
                  <a:lnTo>
                    <a:pt x="5207" y="95262"/>
                  </a:lnTo>
                  <a:lnTo>
                    <a:pt x="2540" y="98056"/>
                  </a:lnTo>
                  <a:lnTo>
                    <a:pt x="889" y="101727"/>
                  </a:lnTo>
                  <a:lnTo>
                    <a:pt x="0" y="105282"/>
                  </a:lnTo>
                  <a:lnTo>
                    <a:pt x="0" y="108953"/>
                  </a:lnTo>
                  <a:lnTo>
                    <a:pt x="0" y="470217"/>
                  </a:lnTo>
                  <a:lnTo>
                    <a:pt x="0" y="473773"/>
                  </a:lnTo>
                  <a:lnTo>
                    <a:pt x="1778" y="475932"/>
                  </a:lnTo>
                  <a:lnTo>
                    <a:pt x="3429" y="478091"/>
                  </a:lnTo>
                  <a:lnTo>
                    <a:pt x="5956" y="479615"/>
                  </a:lnTo>
                  <a:lnTo>
                    <a:pt x="8623" y="480237"/>
                  </a:lnTo>
                  <a:lnTo>
                    <a:pt x="12052" y="481012"/>
                  </a:lnTo>
                  <a:lnTo>
                    <a:pt x="16370" y="480237"/>
                  </a:lnTo>
                  <a:lnTo>
                    <a:pt x="19659" y="478853"/>
                  </a:lnTo>
                  <a:lnTo>
                    <a:pt x="216154" y="394500"/>
                  </a:lnTo>
                  <a:lnTo>
                    <a:pt x="216154" y="0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288233" y="4223423"/>
              <a:ext cx="216535" cy="481330"/>
            </a:xfrm>
            <a:custGeom>
              <a:avLst/>
              <a:gdLst/>
              <a:ahLst/>
              <a:cxnLst/>
              <a:rect l="l" t="t" r="r" b="b"/>
              <a:pathLst>
                <a:path w="216535" h="481329">
                  <a:moveTo>
                    <a:pt x="195592" y="1384"/>
                  </a:moveTo>
                  <a:lnTo>
                    <a:pt x="0" y="85864"/>
                  </a:lnTo>
                  <a:lnTo>
                    <a:pt x="0" y="480999"/>
                  </a:lnTo>
                  <a:lnTo>
                    <a:pt x="197370" y="396519"/>
                  </a:lnTo>
                  <a:lnTo>
                    <a:pt x="200799" y="394995"/>
                  </a:lnTo>
                  <a:lnTo>
                    <a:pt x="204978" y="392201"/>
                  </a:lnTo>
                  <a:lnTo>
                    <a:pt x="207518" y="389280"/>
                  </a:lnTo>
                  <a:lnTo>
                    <a:pt x="210934" y="386359"/>
                  </a:lnTo>
                  <a:lnTo>
                    <a:pt x="212725" y="382816"/>
                  </a:lnTo>
                  <a:lnTo>
                    <a:pt x="214363" y="379145"/>
                  </a:lnTo>
                  <a:lnTo>
                    <a:pt x="215252" y="375589"/>
                  </a:lnTo>
                  <a:lnTo>
                    <a:pt x="216141" y="371906"/>
                  </a:lnTo>
                  <a:lnTo>
                    <a:pt x="216141" y="10134"/>
                  </a:lnTo>
                  <a:lnTo>
                    <a:pt x="206756" y="0"/>
                  </a:lnTo>
                  <a:lnTo>
                    <a:pt x="203339" y="0"/>
                  </a:lnTo>
                  <a:lnTo>
                    <a:pt x="199910" y="0"/>
                  </a:lnTo>
                  <a:lnTo>
                    <a:pt x="195592" y="1384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73475" y="4384764"/>
              <a:ext cx="67310" cy="30480"/>
            </a:xfrm>
            <a:custGeom>
              <a:avLst/>
              <a:gdLst/>
              <a:ahLst/>
              <a:cxnLst/>
              <a:rect l="l" t="t" r="r" b="b"/>
              <a:pathLst>
                <a:path w="67310" h="30479">
                  <a:moveTo>
                    <a:pt x="0" y="0"/>
                  </a:moveTo>
                  <a:lnTo>
                    <a:pt x="66967" y="30441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73475" y="4354322"/>
              <a:ext cx="64135" cy="91440"/>
            </a:xfrm>
            <a:custGeom>
              <a:avLst/>
              <a:gdLst/>
              <a:ahLst/>
              <a:cxnLst/>
              <a:rect l="l" t="t" r="r" b="b"/>
              <a:pathLst>
                <a:path w="64135" h="91439">
                  <a:moveTo>
                    <a:pt x="63931" y="0"/>
                  </a:moveTo>
                  <a:lnTo>
                    <a:pt x="0" y="91325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904629" y="4375620"/>
              <a:ext cx="353161" cy="22225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79101" y="4594822"/>
              <a:ext cx="15240" cy="0"/>
            </a:xfrm>
            <a:custGeom>
              <a:avLst/>
              <a:gdLst/>
              <a:ahLst/>
              <a:cxnLst/>
              <a:rect l="l" t="t" r="r" b="b"/>
              <a:pathLst>
                <a:path w="15239">
                  <a:moveTo>
                    <a:pt x="0" y="0"/>
                  </a:moveTo>
                  <a:lnTo>
                    <a:pt x="1524" y="0"/>
                  </a:lnTo>
                  <a:lnTo>
                    <a:pt x="15214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21723" y="458873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6083"/>
                  </a:moveTo>
                  <a:lnTo>
                    <a:pt x="7734" y="3543"/>
                  </a:lnTo>
                  <a:lnTo>
                    <a:pt x="18262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64331" y="4573511"/>
              <a:ext cx="15240" cy="6350"/>
            </a:xfrm>
            <a:custGeom>
              <a:avLst/>
              <a:gdLst/>
              <a:ahLst/>
              <a:cxnLst/>
              <a:rect l="l" t="t" r="r" b="b"/>
              <a:pathLst>
                <a:path w="15239" h="6350">
                  <a:moveTo>
                    <a:pt x="0" y="6083"/>
                  </a:moveTo>
                  <a:lnTo>
                    <a:pt x="7112" y="3289"/>
                  </a:lnTo>
                  <a:lnTo>
                    <a:pt x="14338" y="0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397821" y="4543082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12166"/>
                  </a:moveTo>
                  <a:lnTo>
                    <a:pt x="889" y="10642"/>
                  </a:lnTo>
                  <a:lnTo>
                    <a:pt x="5461" y="5689"/>
                  </a:lnTo>
                  <a:lnTo>
                    <a:pt x="9131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416084" y="4509579"/>
              <a:ext cx="3175" cy="12700"/>
            </a:xfrm>
            <a:custGeom>
              <a:avLst/>
              <a:gdLst/>
              <a:ahLst/>
              <a:cxnLst/>
              <a:rect l="l" t="t" r="r" b="b"/>
              <a:pathLst>
                <a:path w="3175" h="12700">
                  <a:moveTo>
                    <a:pt x="0" y="12179"/>
                  </a:moveTo>
                  <a:lnTo>
                    <a:pt x="1524" y="7366"/>
                  </a:lnTo>
                  <a:lnTo>
                    <a:pt x="3048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422179" y="4470006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096" y="7613"/>
                  </a:moveTo>
                  <a:lnTo>
                    <a:pt x="6096" y="7613"/>
                  </a:lnTo>
                </a:path>
              </a:pathLst>
            </a:custGeom>
            <a:ln w="1522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416084" y="4439564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-6096" y="3041"/>
                  </a:moveTo>
                  <a:lnTo>
                    <a:pt x="6096" y="3041"/>
                  </a:lnTo>
                </a:path>
              </a:pathLst>
            </a:custGeom>
            <a:ln w="6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242699" y="4211244"/>
              <a:ext cx="219710" cy="484505"/>
            </a:xfrm>
            <a:custGeom>
              <a:avLst/>
              <a:gdLst/>
              <a:ahLst/>
              <a:cxnLst/>
              <a:rect l="l" t="t" r="r" b="b"/>
              <a:pathLst>
                <a:path w="219710" h="484504">
                  <a:moveTo>
                    <a:pt x="219189" y="91833"/>
                  </a:moveTo>
                  <a:lnTo>
                    <a:pt x="0" y="0"/>
                  </a:lnTo>
                  <a:lnTo>
                    <a:pt x="0" y="392201"/>
                  </a:lnTo>
                  <a:lnTo>
                    <a:pt x="219189" y="484047"/>
                  </a:lnTo>
                  <a:lnTo>
                    <a:pt x="219189" y="91833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026532" y="4208183"/>
              <a:ext cx="216535" cy="481330"/>
            </a:xfrm>
            <a:custGeom>
              <a:avLst/>
              <a:gdLst/>
              <a:ahLst/>
              <a:cxnLst/>
              <a:rect l="l" t="t" r="r" b="b"/>
              <a:pathLst>
                <a:path w="216535" h="481329">
                  <a:moveTo>
                    <a:pt x="216153" y="0"/>
                  </a:moveTo>
                  <a:lnTo>
                    <a:pt x="18910" y="84366"/>
                  </a:lnTo>
                  <a:lnTo>
                    <a:pt x="14592" y="85877"/>
                  </a:lnTo>
                  <a:lnTo>
                    <a:pt x="11163" y="88798"/>
                  </a:lnTo>
                  <a:lnTo>
                    <a:pt x="7734" y="91592"/>
                  </a:lnTo>
                  <a:lnTo>
                    <a:pt x="5206" y="95262"/>
                  </a:lnTo>
                  <a:lnTo>
                    <a:pt x="2539" y="98056"/>
                  </a:lnTo>
                  <a:lnTo>
                    <a:pt x="888" y="101739"/>
                  </a:lnTo>
                  <a:lnTo>
                    <a:pt x="0" y="105295"/>
                  </a:lnTo>
                  <a:lnTo>
                    <a:pt x="0" y="108966"/>
                  </a:lnTo>
                  <a:lnTo>
                    <a:pt x="0" y="470230"/>
                  </a:lnTo>
                  <a:lnTo>
                    <a:pt x="0" y="473786"/>
                  </a:lnTo>
                  <a:lnTo>
                    <a:pt x="1777" y="475945"/>
                  </a:lnTo>
                  <a:lnTo>
                    <a:pt x="3428" y="478104"/>
                  </a:lnTo>
                  <a:lnTo>
                    <a:pt x="5968" y="479615"/>
                  </a:lnTo>
                  <a:lnTo>
                    <a:pt x="8635" y="480250"/>
                  </a:lnTo>
                  <a:lnTo>
                    <a:pt x="12052" y="481012"/>
                  </a:lnTo>
                  <a:lnTo>
                    <a:pt x="16370" y="480250"/>
                  </a:lnTo>
                  <a:lnTo>
                    <a:pt x="19659" y="478853"/>
                  </a:lnTo>
                  <a:lnTo>
                    <a:pt x="216153" y="394500"/>
                  </a:lnTo>
                  <a:lnTo>
                    <a:pt x="216153" y="0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461889" y="4217327"/>
              <a:ext cx="216535" cy="478155"/>
            </a:xfrm>
            <a:custGeom>
              <a:avLst/>
              <a:gdLst/>
              <a:ahLst/>
              <a:cxnLst/>
              <a:rect l="l" t="t" r="r" b="b"/>
              <a:pathLst>
                <a:path w="216535" h="478154">
                  <a:moveTo>
                    <a:pt x="195592" y="1384"/>
                  </a:moveTo>
                  <a:lnTo>
                    <a:pt x="0" y="85356"/>
                  </a:lnTo>
                  <a:lnTo>
                    <a:pt x="0" y="477951"/>
                  </a:lnTo>
                  <a:lnTo>
                    <a:pt x="197370" y="393979"/>
                  </a:lnTo>
                  <a:lnTo>
                    <a:pt x="200799" y="392595"/>
                  </a:lnTo>
                  <a:lnTo>
                    <a:pt x="204990" y="389674"/>
                  </a:lnTo>
                  <a:lnTo>
                    <a:pt x="207505" y="386753"/>
                  </a:lnTo>
                  <a:lnTo>
                    <a:pt x="210934" y="383959"/>
                  </a:lnTo>
                  <a:lnTo>
                    <a:pt x="212712" y="380276"/>
                  </a:lnTo>
                  <a:lnTo>
                    <a:pt x="214363" y="376732"/>
                  </a:lnTo>
                  <a:lnTo>
                    <a:pt x="215252" y="373176"/>
                  </a:lnTo>
                  <a:lnTo>
                    <a:pt x="216141" y="369633"/>
                  </a:lnTo>
                  <a:lnTo>
                    <a:pt x="216141" y="10020"/>
                  </a:lnTo>
                  <a:lnTo>
                    <a:pt x="215252" y="6464"/>
                  </a:lnTo>
                  <a:lnTo>
                    <a:pt x="214363" y="4305"/>
                  </a:lnTo>
                  <a:lnTo>
                    <a:pt x="212712" y="2146"/>
                  </a:lnTo>
                  <a:lnTo>
                    <a:pt x="210172" y="749"/>
                  </a:lnTo>
                  <a:lnTo>
                    <a:pt x="206756" y="0"/>
                  </a:lnTo>
                  <a:lnTo>
                    <a:pt x="203327" y="0"/>
                  </a:lnTo>
                  <a:lnTo>
                    <a:pt x="199898" y="0"/>
                  </a:lnTo>
                  <a:lnTo>
                    <a:pt x="195592" y="1384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47131" y="4375633"/>
              <a:ext cx="67310" cy="30480"/>
            </a:xfrm>
            <a:custGeom>
              <a:avLst/>
              <a:gdLst/>
              <a:ahLst/>
              <a:cxnLst/>
              <a:rect l="l" t="t" r="r" b="b"/>
              <a:pathLst>
                <a:path w="67310" h="30479">
                  <a:moveTo>
                    <a:pt x="0" y="0"/>
                  </a:moveTo>
                  <a:lnTo>
                    <a:pt x="66979" y="30441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547118" y="4345191"/>
              <a:ext cx="64135" cy="91440"/>
            </a:xfrm>
            <a:custGeom>
              <a:avLst/>
              <a:gdLst/>
              <a:ahLst/>
              <a:cxnLst/>
              <a:rect l="l" t="t" r="r" b="b"/>
              <a:pathLst>
                <a:path w="64135" h="91439">
                  <a:moveTo>
                    <a:pt x="63931" y="0"/>
                  </a:moveTo>
                  <a:lnTo>
                    <a:pt x="0" y="91325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084394" y="4549165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-6096" y="4565"/>
                  </a:moveTo>
                  <a:lnTo>
                    <a:pt x="6096" y="4565"/>
                  </a:lnTo>
                </a:path>
              </a:pathLst>
            </a:custGeom>
            <a:ln w="913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087429" y="4512615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0" y="15227"/>
                  </a:moveTo>
                  <a:lnTo>
                    <a:pt x="3048" y="0"/>
                  </a:lnTo>
                </a:path>
              </a:pathLst>
            </a:custGeom>
            <a:ln w="121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096560" y="4476090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0" y="15227"/>
                  </a:moveTo>
                  <a:lnTo>
                    <a:pt x="2032" y="4571"/>
                  </a:lnTo>
                  <a:lnTo>
                    <a:pt x="3048" y="0"/>
                  </a:lnTo>
                </a:path>
              </a:pathLst>
            </a:custGeom>
            <a:ln w="121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108740" y="444261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0" y="12179"/>
                  </a:moveTo>
                  <a:lnTo>
                    <a:pt x="6083" y="634"/>
                  </a:lnTo>
                  <a:lnTo>
                    <a:pt x="6083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130050" y="4409122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12179"/>
                  </a:moveTo>
                  <a:lnTo>
                    <a:pt x="2273" y="8369"/>
                  </a:lnTo>
                  <a:lnTo>
                    <a:pt x="9131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157444" y="4384764"/>
              <a:ext cx="15240" cy="9525"/>
            </a:xfrm>
            <a:custGeom>
              <a:avLst/>
              <a:gdLst/>
              <a:ahLst/>
              <a:cxnLst/>
              <a:rect l="l" t="t" r="r" b="b"/>
              <a:pathLst>
                <a:path w="15239" h="9525">
                  <a:moveTo>
                    <a:pt x="0" y="9131"/>
                  </a:moveTo>
                  <a:lnTo>
                    <a:pt x="889" y="8255"/>
                  </a:lnTo>
                  <a:lnTo>
                    <a:pt x="8128" y="4178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197030" y="4372597"/>
              <a:ext cx="18415" cy="3175"/>
            </a:xfrm>
            <a:custGeom>
              <a:avLst/>
              <a:gdLst/>
              <a:ahLst/>
              <a:cxnLst/>
              <a:rect l="l" t="t" r="r" b="b"/>
              <a:pathLst>
                <a:path w="18414" h="3175">
                  <a:moveTo>
                    <a:pt x="0" y="3035"/>
                  </a:moveTo>
                  <a:lnTo>
                    <a:pt x="8623" y="1511"/>
                  </a:lnTo>
                  <a:lnTo>
                    <a:pt x="18262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242687" y="4372597"/>
              <a:ext cx="18415" cy="3175"/>
            </a:xfrm>
            <a:custGeom>
              <a:avLst/>
              <a:gdLst/>
              <a:ahLst/>
              <a:cxnLst/>
              <a:rect l="l" t="t" r="r" b="b"/>
              <a:pathLst>
                <a:path w="18414" h="3175">
                  <a:moveTo>
                    <a:pt x="0" y="0"/>
                  </a:moveTo>
                  <a:lnTo>
                    <a:pt x="5461" y="0"/>
                  </a:lnTo>
                  <a:lnTo>
                    <a:pt x="17373" y="3035"/>
                  </a:lnTo>
                  <a:lnTo>
                    <a:pt x="18262" y="3035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285308" y="4384764"/>
              <a:ext cx="12700" cy="9525"/>
            </a:xfrm>
            <a:custGeom>
              <a:avLst/>
              <a:gdLst/>
              <a:ahLst/>
              <a:cxnLst/>
              <a:rect l="l" t="t" r="r" b="b"/>
              <a:pathLst>
                <a:path w="12700" h="9525">
                  <a:moveTo>
                    <a:pt x="0" y="0"/>
                  </a:moveTo>
                  <a:lnTo>
                    <a:pt x="3302" y="2159"/>
                  </a:lnTo>
                  <a:lnTo>
                    <a:pt x="10528" y="7734"/>
                  </a:lnTo>
                  <a:lnTo>
                    <a:pt x="12166" y="9131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312714" y="441215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0" y="0"/>
                  </a:moveTo>
                  <a:lnTo>
                    <a:pt x="762" y="2031"/>
                  </a:lnTo>
                  <a:lnTo>
                    <a:pt x="5321" y="10147"/>
                  </a:lnTo>
                  <a:lnTo>
                    <a:pt x="6083" y="12166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327929" y="4448696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0" y="0"/>
                  </a:moveTo>
                  <a:lnTo>
                    <a:pt x="6096" y="12166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343156" y="4482185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0" y="0"/>
                  </a:moveTo>
                  <a:lnTo>
                    <a:pt x="3048" y="15227"/>
                  </a:lnTo>
                </a:path>
              </a:pathLst>
            </a:custGeom>
            <a:ln w="121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355336" y="451871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0" y="0"/>
                  </a:moveTo>
                  <a:lnTo>
                    <a:pt x="1524" y="3429"/>
                  </a:lnTo>
                  <a:lnTo>
                    <a:pt x="6096" y="11544"/>
                  </a:lnTo>
                  <a:lnTo>
                    <a:pt x="6096" y="12179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376633" y="4552200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0"/>
                  </a:moveTo>
                  <a:lnTo>
                    <a:pt x="3048" y="4813"/>
                  </a:lnTo>
                  <a:lnTo>
                    <a:pt x="9144" y="12166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410136" y="4576559"/>
              <a:ext cx="15240" cy="6350"/>
            </a:xfrm>
            <a:custGeom>
              <a:avLst/>
              <a:gdLst/>
              <a:ahLst/>
              <a:cxnLst/>
              <a:rect l="l" t="t" r="r" b="b"/>
              <a:pathLst>
                <a:path w="15239" h="6350">
                  <a:moveTo>
                    <a:pt x="0" y="0"/>
                  </a:moveTo>
                  <a:lnTo>
                    <a:pt x="5956" y="3048"/>
                  </a:lnTo>
                  <a:lnTo>
                    <a:pt x="15227" y="6083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452745" y="4585690"/>
              <a:ext cx="15240" cy="3175"/>
            </a:xfrm>
            <a:custGeom>
              <a:avLst/>
              <a:gdLst/>
              <a:ahLst/>
              <a:cxnLst/>
              <a:rect l="l" t="t" r="r" b="b"/>
              <a:pathLst>
                <a:path w="15239" h="3175">
                  <a:moveTo>
                    <a:pt x="0" y="0"/>
                  </a:moveTo>
                  <a:lnTo>
                    <a:pt x="1524" y="3048"/>
                  </a:lnTo>
                  <a:lnTo>
                    <a:pt x="15227" y="0"/>
                  </a:lnTo>
                </a:path>
              </a:pathLst>
            </a:custGeom>
            <a:ln w="121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495366" y="4579607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6083"/>
                  </a:moveTo>
                  <a:lnTo>
                    <a:pt x="7734" y="3543"/>
                  </a:lnTo>
                  <a:lnTo>
                    <a:pt x="18262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538000" y="4564380"/>
              <a:ext cx="15240" cy="9525"/>
            </a:xfrm>
            <a:custGeom>
              <a:avLst/>
              <a:gdLst/>
              <a:ahLst/>
              <a:cxnLst/>
              <a:rect l="l" t="t" r="r" b="b"/>
              <a:pathLst>
                <a:path w="15239" h="9525">
                  <a:moveTo>
                    <a:pt x="0" y="9131"/>
                  </a:moveTo>
                  <a:lnTo>
                    <a:pt x="7099" y="4940"/>
                  </a:lnTo>
                  <a:lnTo>
                    <a:pt x="14325" y="0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571477" y="4536986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12166"/>
                  </a:moveTo>
                  <a:lnTo>
                    <a:pt x="889" y="10642"/>
                  </a:lnTo>
                  <a:lnTo>
                    <a:pt x="5448" y="5702"/>
                  </a:lnTo>
                  <a:lnTo>
                    <a:pt x="9131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589752" y="4500448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0" y="15227"/>
                  </a:moveTo>
                  <a:lnTo>
                    <a:pt x="1524" y="9143"/>
                  </a:lnTo>
                  <a:lnTo>
                    <a:pt x="3035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595836" y="446392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-6096" y="6083"/>
                  </a:moveTo>
                  <a:lnTo>
                    <a:pt x="6096" y="6083"/>
                  </a:lnTo>
                </a:path>
              </a:pathLst>
            </a:custGeom>
            <a:ln w="121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589752" y="4430433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-6096" y="3041"/>
                  </a:moveTo>
                  <a:lnTo>
                    <a:pt x="6096" y="3041"/>
                  </a:lnTo>
                </a:path>
              </a:pathLst>
            </a:custGeom>
            <a:ln w="6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948448" y="6226203"/>
            <a:ext cx="2058670" cy="455892"/>
          </a:xfrm>
          <a:prstGeom prst="rect">
            <a:avLst/>
          </a:prstGeom>
        </p:spPr>
        <p:txBody>
          <a:bodyPr vert="horz" wrap="square" lIns="0" tIns="19677" rIns="0" bIns="0" rtlCol="0">
            <a:spAutoFit/>
          </a:bodyPr>
          <a:lstStyle/>
          <a:p>
            <a:pPr marL="469065" marR="5076" indent="-457005">
              <a:lnSpc>
                <a:spcPts val="1670"/>
              </a:lnSpc>
              <a:spcBef>
                <a:spcPts val="155"/>
              </a:spcBef>
            </a:pPr>
            <a:r>
              <a:rPr sz="1400" spc="15" dirty="0">
                <a:solidFill>
                  <a:srgbClr val="231F20"/>
                </a:solidFill>
                <a:latin typeface="Verdana"/>
                <a:cs typeface="Verdana"/>
              </a:rPr>
              <a:t>Generación </a:t>
            </a:r>
            <a:r>
              <a:rPr sz="1400" spc="40" dirty="0">
                <a:solidFill>
                  <a:srgbClr val="231F20"/>
                </a:solidFill>
                <a:latin typeface="Verdana"/>
                <a:cs typeface="Verdana"/>
              </a:rPr>
              <a:t>de</a:t>
            </a:r>
            <a:r>
              <a:rPr sz="1400" spc="-31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35" dirty="0">
                <a:solidFill>
                  <a:srgbClr val="231F20"/>
                </a:solidFill>
                <a:latin typeface="Verdana"/>
                <a:cs typeface="Verdana"/>
              </a:rPr>
              <a:t>empleo  </a:t>
            </a:r>
            <a:r>
              <a:rPr sz="1400" spc="30" dirty="0">
                <a:solidFill>
                  <a:srgbClr val="231F20"/>
                </a:solidFill>
                <a:latin typeface="Verdana"/>
                <a:cs typeface="Verdana"/>
              </a:rPr>
              <a:t>permanente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13215" y="6213490"/>
            <a:ext cx="1101725" cy="455892"/>
          </a:xfrm>
          <a:prstGeom prst="rect">
            <a:avLst/>
          </a:prstGeom>
        </p:spPr>
        <p:txBody>
          <a:bodyPr vert="horz" wrap="square" lIns="0" tIns="19677" rIns="0" bIns="0" rtlCol="0">
            <a:spAutoFit/>
          </a:bodyPr>
          <a:lstStyle/>
          <a:p>
            <a:pPr marL="12692" marR="5076" indent="43796">
              <a:lnSpc>
                <a:spcPts val="1670"/>
              </a:lnSpc>
              <a:spcBef>
                <a:spcPts val="155"/>
              </a:spcBef>
            </a:pPr>
            <a:r>
              <a:rPr sz="1400" dirty="0">
                <a:solidFill>
                  <a:srgbClr val="231F20"/>
                </a:solidFill>
                <a:latin typeface="Verdana"/>
                <a:cs typeface="Verdana"/>
              </a:rPr>
              <a:t>Innovación  </a:t>
            </a:r>
            <a:r>
              <a:rPr sz="1400" spc="20" dirty="0">
                <a:solidFill>
                  <a:srgbClr val="231F20"/>
                </a:solidFill>
                <a:latin typeface="Verdana"/>
                <a:cs typeface="Verdana"/>
              </a:rPr>
              <a:t>Tecnológica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581650" y="6226203"/>
            <a:ext cx="1977995" cy="455886"/>
          </a:xfrm>
          <a:prstGeom prst="rect">
            <a:avLst/>
          </a:prstGeom>
        </p:spPr>
        <p:txBody>
          <a:bodyPr vert="horz" wrap="square" lIns="0" tIns="19677" rIns="0" bIns="0" rtlCol="0">
            <a:spAutoFit/>
          </a:bodyPr>
          <a:lstStyle/>
          <a:p>
            <a:pPr marL="188515" marR="5076" indent="-176457">
              <a:lnSpc>
                <a:spcPts val="1670"/>
              </a:lnSpc>
              <a:spcBef>
                <a:spcPts val="155"/>
              </a:spcBef>
            </a:pPr>
            <a:r>
              <a:rPr sz="1400" spc="25" dirty="0" err="1">
                <a:solidFill>
                  <a:srgbClr val="231F20"/>
                </a:solidFill>
                <a:latin typeface="Verdana"/>
                <a:cs typeface="Verdana"/>
              </a:rPr>
              <a:t>Contribución</a:t>
            </a:r>
            <a:r>
              <a:rPr sz="1400" spc="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lang="es-AR" sz="1400" spc="-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400" spc="-25" dirty="0" err="1">
                <a:solidFill>
                  <a:srgbClr val="231F20"/>
                </a:solidFill>
                <a:latin typeface="Verdana"/>
                <a:cs typeface="Verdana"/>
              </a:rPr>
              <a:t>las</a:t>
            </a:r>
            <a:r>
              <a:rPr sz="1400" spc="-25" dirty="0">
                <a:solidFill>
                  <a:srgbClr val="231F20"/>
                </a:solidFill>
                <a:latin typeface="Verdana"/>
                <a:cs typeface="Verdana"/>
              </a:rPr>
              <a:t>  </a:t>
            </a:r>
            <a:r>
              <a:rPr sz="1400" spc="5" dirty="0" err="1">
                <a:solidFill>
                  <a:srgbClr val="231F20"/>
                </a:solidFill>
                <a:latin typeface="Verdana"/>
                <a:cs typeface="Verdana"/>
              </a:rPr>
              <a:t>exportaciones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title"/>
          </p:nvPr>
        </p:nvSpPr>
        <p:spPr>
          <a:xfrm>
            <a:off x="2064448" y="2292680"/>
            <a:ext cx="7327202" cy="986805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marL="12692" algn="ctr">
              <a:lnSpc>
                <a:spcPts val="3760"/>
              </a:lnSpc>
              <a:spcBef>
                <a:spcPts val="95"/>
              </a:spcBef>
            </a:pPr>
            <a:r>
              <a:rPr lang="es-AR" sz="3200" spc="-160" dirty="0">
                <a:solidFill>
                  <a:srgbClr val="057F90"/>
                </a:solidFill>
              </a:rPr>
              <a:t>PLUS ACTIVA + </a:t>
            </a:r>
            <a:r>
              <a:rPr sz="3200" spc="-160" dirty="0">
                <a:solidFill>
                  <a:srgbClr val="057F90"/>
                </a:solidFill>
              </a:rPr>
              <a:t>CRÉDITO</a:t>
            </a:r>
            <a:r>
              <a:rPr sz="3200" spc="-440" dirty="0">
                <a:solidFill>
                  <a:srgbClr val="057F90"/>
                </a:solidFill>
              </a:rPr>
              <a:t> </a:t>
            </a:r>
            <a:r>
              <a:rPr sz="3200" spc="-185" dirty="0">
                <a:solidFill>
                  <a:srgbClr val="057F90"/>
                </a:solidFill>
              </a:rPr>
              <a:t>FISCAL</a:t>
            </a:r>
            <a:r>
              <a:rPr lang="es-AR" sz="3200" spc="-185" dirty="0">
                <a:solidFill>
                  <a:srgbClr val="057F90"/>
                </a:solidFill>
              </a:rPr>
              <a:t> </a:t>
            </a:r>
            <a:br>
              <a:rPr lang="es-AR" sz="3200" spc="-185" dirty="0">
                <a:solidFill>
                  <a:srgbClr val="057F90"/>
                </a:solidFill>
              </a:rPr>
            </a:br>
            <a:r>
              <a:rPr lang="es-AR" sz="3200" b="0" spc="-185" dirty="0">
                <a:solidFill>
                  <a:srgbClr val="057F90"/>
                </a:solidFill>
              </a:rPr>
              <a:t>( 5% ARN - subsidio)</a:t>
            </a:r>
            <a:endParaRPr sz="3200" b="0" dirty="0"/>
          </a:p>
        </p:txBody>
      </p:sp>
      <p:sp>
        <p:nvSpPr>
          <p:cNvPr id="78" name="object 16"/>
          <p:cNvSpPr/>
          <p:nvPr/>
        </p:nvSpPr>
        <p:spPr>
          <a:xfrm>
            <a:off x="7964805" y="4025900"/>
            <a:ext cx="1274445" cy="1628139"/>
          </a:xfrm>
          <a:custGeom>
            <a:avLst/>
            <a:gdLst/>
            <a:ahLst/>
            <a:cxnLst/>
            <a:rect l="l" t="t" r="r" b="b"/>
            <a:pathLst>
              <a:path w="1274445" h="1628139">
                <a:moveTo>
                  <a:pt x="637100" y="0"/>
                </a:moveTo>
                <a:lnTo>
                  <a:pt x="592661" y="1541"/>
                </a:lnTo>
                <a:lnTo>
                  <a:pt x="548396" y="6167"/>
                </a:lnTo>
                <a:lnTo>
                  <a:pt x="504478" y="13876"/>
                </a:lnTo>
                <a:lnTo>
                  <a:pt x="461082" y="24668"/>
                </a:lnTo>
                <a:lnTo>
                  <a:pt x="418383" y="38544"/>
                </a:lnTo>
                <a:lnTo>
                  <a:pt x="376553" y="55504"/>
                </a:lnTo>
                <a:lnTo>
                  <a:pt x="335768" y="75547"/>
                </a:lnTo>
                <a:lnTo>
                  <a:pt x="296202" y="98674"/>
                </a:lnTo>
                <a:lnTo>
                  <a:pt x="258028" y="124885"/>
                </a:lnTo>
                <a:lnTo>
                  <a:pt x="221422" y="154179"/>
                </a:lnTo>
                <a:lnTo>
                  <a:pt x="186556" y="186556"/>
                </a:lnTo>
                <a:lnTo>
                  <a:pt x="154179" y="221423"/>
                </a:lnTo>
                <a:lnTo>
                  <a:pt x="124885" y="258031"/>
                </a:lnTo>
                <a:lnTo>
                  <a:pt x="98674" y="296206"/>
                </a:lnTo>
                <a:lnTo>
                  <a:pt x="75547" y="335773"/>
                </a:lnTo>
                <a:lnTo>
                  <a:pt x="55504" y="376558"/>
                </a:lnTo>
                <a:lnTo>
                  <a:pt x="38544" y="418388"/>
                </a:lnTo>
                <a:lnTo>
                  <a:pt x="24668" y="461088"/>
                </a:lnTo>
                <a:lnTo>
                  <a:pt x="13876" y="504484"/>
                </a:lnTo>
                <a:lnTo>
                  <a:pt x="6167" y="548401"/>
                </a:lnTo>
                <a:lnTo>
                  <a:pt x="1541" y="592666"/>
                </a:lnTo>
                <a:lnTo>
                  <a:pt x="0" y="637105"/>
                </a:lnTo>
                <a:lnTo>
                  <a:pt x="1541" y="681542"/>
                </a:lnTo>
                <a:lnTo>
                  <a:pt x="6167" y="725805"/>
                </a:lnTo>
                <a:lnTo>
                  <a:pt x="13876" y="769718"/>
                </a:lnTo>
                <a:lnTo>
                  <a:pt x="24668" y="813109"/>
                </a:lnTo>
                <a:lnTo>
                  <a:pt x="38544" y="855801"/>
                </a:lnTo>
                <a:lnTo>
                  <a:pt x="55504" y="897622"/>
                </a:lnTo>
                <a:lnTo>
                  <a:pt x="75547" y="938398"/>
                </a:lnTo>
                <a:lnTo>
                  <a:pt x="98674" y="977953"/>
                </a:lnTo>
                <a:lnTo>
                  <a:pt x="124885" y="1016114"/>
                </a:lnTo>
                <a:lnTo>
                  <a:pt x="154179" y="1052707"/>
                </a:lnTo>
                <a:lnTo>
                  <a:pt x="186556" y="1087558"/>
                </a:lnTo>
                <a:lnTo>
                  <a:pt x="221719" y="1123175"/>
                </a:lnTo>
                <a:lnTo>
                  <a:pt x="256423" y="1159247"/>
                </a:lnTo>
                <a:lnTo>
                  <a:pt x="290669" y="1195775"/>
                </a:lnTo>
                <a:lnTo>
                  <a:pt x="324456" y="1232759"/>
                </a:lnTo>
                <a:lnTo>
                  <a:pt x="357784" y="1270201"/>
                </a:lnTo>
                <a:lnTo>
                  <a:pt x="390655" y="1308099"/>
                </a:lnTo>
                <a:lnTo>
                  <a:pt x="423067" y="1346455"/>
                </a:lnTo>
                <a:lnTo>
                  <a:pt x="455021" y="1385269"/>
                </a:lnTo>
                <a:lnTo>
                  <a:pt x="486516" y="1424542"/>
                </a:lnTo>
                <a:lnTo>
                  <a:pt x="517554" y="1464274"/>
                </a:lnTo>
                <a:lnTo>
                  <a:pt x="548134" y="1504466"/>
                </a:lnTo>
                <a:lnTo>
                  <a:pt x="578256" y="1545118"/>
                </a:lnTo>
                <a:lnTo>
                  <a:pt x="607920" y="1586230"/>
                </a:lnTo>
                <a:lnTo>
                  <a:pt x="637127" y="1627803"/>
                </a:lnTo>
                <a:lnTo>
                  <a:pt x="666303" y="1586230"/>
                </a:lnTo>
                <a:lnTo>
                  <a:pt x="695943" y="1545118"/>
                </a:lnTo>
                <a:lnTo>
                  <a:pt x="726044" y="1504466"/>
                </a:lnTo>
                <a:lnTo>
                  <a:pt x="756607" y="1464274"/>
                </a:lnTo>
                <a:lnTo>
                  <a:pt x="787632" y="1424542"/>
                </a:lnTo>
                <a:lnTo>
                  <a:pt x="819118" y="1385269"/>
                </a:lnTo>
                <a:lnTo>
                  <a:pt x="851065" y="1346455"/>
                </a:lnTo>
                <a:lnTo>
                  <a:pt x="883472" y="1308099"/>
                </a:lnTo>
                <a:lnTo>
                  <a:pt x="916338" y="1270201"/>
                </a:lnTo>
                <a:lnTo>
                  <a:pt x="949665" y="1232759"/>
                </a:lnTo>
                <a:lnTo>
                  <a:pt x="983450" y="1195775"/>
                </a:lnTo>
                <a:lnTo>
                  <a:pt x="1017694" y="1159247"/>
                </a:lnTo>
                <a:lnTo>
                  <a:pt x="1052397" y="1123175"/>
                </a:lnTo>
                <a:lnTo>
                  <a:pt x="1087558" y="1087558"/>
                </a:lnTo>
                <a:lnTo>
                  <a:pt x="1119935" y="1052707"/>
                </a:lnTo>
                <a:lnTo>
                  <a:pt x="1149229" y="1016114"/>
                </a:lnTo>
                <a:lnTo>
                  <a:pt x="1175440" y="977953"/>
                </a:lnTo>
                <a:lnTo>
                  <a:pt x="1198567" y="938398"/>
                </a:lnTo>
                <a:lnTo>
                  <a:pt x="1218610" y="897622"/>
                </a:lnTo>
                <a:lnTo>
                  <a:pt x="1235570" y="855801"/>
                </a:lnTo>
                <a:lnTo>
                  <a:pt x="1249446" y="813109"/>
                </a:lnTo>
                <a:lnTo>
                  <a:pt x="1260238" y="769718"/>
                </a:lnTo>
                <a:lnTo>
                  <a:pt x="1267947" y="725805"/>
                </a:lnTo>
                <a:lnTo>
                  <a:pt x="1272573" y="681542"/>
                </a:lnTo>
                <a:lnTo>
                  <a:pt x="1274114" y="637105"/>
                </a:lnTo>
                <a:lnTo>
                  <a:pt x="1272573" y="592666"/>
                </a:lnTo>
                <a:lnTo>
                  <a:pt x="1267947" y="548401"/>
                </a:lnTo>
                <a:lnTo>
                  <a:pt x="1260238" y="504484"/>
                </a:lnTo>
                <a:lnTo>
                  <a:pt x="1249446" y="461088"/>
                </a:lnTo>
                <a:lnTo>
                  <a:pt x="1235570" y="418388"/>
                </a:lnTo>
                <a:lnTo>
                  <a:pt x="1218610" y="376558"/>
                </a:lnTo>
                <a:lnTo>
                  <a:pt x="1198567" y="335773"/>
                </a:lnTo>
                <a:lnTo>
                  <a:pt x="1175440" y="296206"/>
                </a:lnTo>
                <a:lnTo>
                  <a:pt x="1149229" y="258031"/>
                </a:lnTo>
                <a:lnTo>
                  <a:pt x="1119935" y="221423"/>
                </a:lnTo>
                <a:lnTo>
                  <a:pt x="1087558" y="186556"/>
                </a:lnTo>
                <a:lnTo>
                  <a:pt x="1052707" y="154179"/>
                </a:lnTo>
                <a:lnTo>
                  <a:pt x="1016114" y="124885"/>
                </a:lnTo>
                <a:lnTo>
                  <a:pt x="977953" y="98674"/>
                </a:lnTo>
                <a:lnTo>
                  <a:pt x="938397" y="75547"/>
                </a:lnTo>
                <a:lnTo>
                  <a:pt x="897621" y="55504"/>
                </a:lnTo>
                <a:lnTo>
                  <a:pt x="855799" y="38544"/>
                </a:lnTo>
                <a:lnTo>
                  <a:pt x="813106" y="24668"/>
                </a:lnTo>
                <a:lnTo>
                  <a:pt x="769715" y="13876"/>
                </a:lnTo>
                <a:lnTo>
                  <a:pt x="725801" y="6167"/>
                </a:lnTo>
                <a:lnTo>
                  <a:pt x="681538" y="1541"/>
                </a:lnTo>
                <a:lnTo>
                  <a:pt x="637100" y="0"/>
                </a:lnTo>
                <a:close/>
              </a:path>
            </a:pathLst>
          </a:custGeom>
          <a:solidFill>
            <a:srgbClr val="F402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17"/>
          <p:cNvSpPr/>
          <p:nvPr/>
        </p:nvSpPr>
        <p:spPr>
          <a:xfrm>
            <a:off x="8145145" y="4203700"/>
            <a:ext cx="886460" cy="889000"/>
          </a:xfrm>
          <a:custGeom>
            <a:avLst/>
            <a:gdLst/>
            <a:ahLst/>
            <a:cxnLst/>
            <a:rect l="l" t="t" r="r" b="b"/>
            <a:pathLst>
              <a:path w="886459" h="889000">
                <a:moveTo>
                  <a:pt x="442950" y="0"/>
                </a:moveTo>
                <a:lnTo>
                  <a:pt x="394676" y="2608"/>
                </a:lnTo>
                <a:lnTo>
                  <a:pt x="347910" y="10253"/>
                </a:lnTo>
                <a:lnTo>
                  <a:pt x="302922" y="22663"/>
                </a:lnTo>
                <a:lnTo>
                  <a:pt x="259982" y="39566"/>
                </a:lnTo>
                <a:lnTo>
                  <a:pt x="219360" y="60691"/>
                </a:lnTo>
                <a:lnTo>
                  <a:pt x="181325" y="85768"/>
                </a:lnTo>
                <a:lnTo>
                  <a:pt x="146148" y="114524"/>
                </a:lnTo>
                <a:lnTo>
                  <a:pt x="114099" y="146688"/>
                </a:lnTo>
                <a:lnTo>
                  <a:pt x="85447" y="181989"/>
                </a:lnTo>
                <a:lnTo>
                  <a:pt x="60463" y="220155"/>
                </a:lnTo>
                <a:lnTo>
                  <a:pt x="39416" y="260916"/>
                </a:lnTo>
                <a:lnTo>
                  <a:pt x="22576" y="304000"/>
                </a:lnTo>
                <a:lnTo>
                  <a:pt x="10213" y="349135"/>
                </a:lnTo>
                <a:lnTo>
                  <a:pt x="2598" y="396050"/>
                </a:lnTo>
                <a:lnTo>
                  <a:pt x="0" y="444474"/>
                </a:lnTo>
                <a:lnTo>
                  <a:pt x="2598" y="492900"/>
                </a:lnTo>
                <a:lnTo>
                  <a:pt x="10213" y="539817"/>
                </a:lnTo>
                <a:lnTo>
                  <a:pt x="22576" y="584953"/>
                </a:lnTo>
                <a:lnTo>
                  <a:pt x="39416" y="628038"/>
                </a:lnTo>
                <a:lnTo>
                  <a:pt x="60463" y="668798"/>
                </a:lnTo>
                <a:lnTo>
                  <a:pt x="85447" y="706965"/>
                </a:lnTo>
                <a:lnTo>
                  <a:pt x="114099" y="742265"/>
                </a:lnTo>
                <a:lnTo>
                  <a:pt x="146148" y="774429"/>
                </a:lnTo>
                <a:lnTo>
                  <a:pt x="181325" y="803184"/>
                </a:lnTo>
                <a:lnTo>
                  <a:pt x="219360" y="828260"/>
                </a:lnTo>
                <a:lnTo>
                  <a:pt x="259982" y="849384"/>
                </a:lnTo>
                <a:lnTo>
                  <a:pt x="302922" y="866287"/>
                </a:lnTo>
                <a:lnTo>
                  <a:pt x="347910" y="878696"/>
                </a:lnTo>
                <a:lnTo>
                  <a:pt x="394676" y="886340"/>
                </a:lnTo>
                <a:lnTo>
                  <a:pt x="442950" y="888949"/>
                </a:lnTo>
                <a:lnTo>
                  <a:pt x="491224" y="886340"/>
                </a:lnTo>
                <a:lnTo>
                  <a:pt x="537990" y="878696"/>
                </a:lnTo>
                <a:lnTo>
                  <a:pt x="582978" y="866287"/>
                </a:lnTo>
                <a:lnTo>
                  <a:pt x="625918" y="849384"/>
                </a:lnTo>
                <a:lnTo>
                  <a:pt x="666541" y="828260"/>
                </a:lnTo>
                <a:lnTo>
                  <a:pt x="704575" y="803184"/>
                </a:lnTo>
                <a:lnTo>
                  <a:pt x="739752" y="774429"/>
                </a:lnTo>
                <a:lnTo>
                  <a:pt x="771801" y="742265"/>
                </a:lnTo>
                <a:lnTo>
                  <a:pt x="800453" y="706965"/>
                </a:lnTo>
                <a:lnTo>
                  <a:pt x="825437" y="668798"/>
                </a:lnTo>
                <a:lnTo>
                  <a:pt x="846484" y="628038"/>
                </a:lnTo>
                <a:lnTo>
                  <a:pt x="863324" y="584953"/>
                </a:lnTo>
                <a:lnTo>
                  <a:pt x="875687" y="539817"/>
                </a:lnTo>
                <a:lnTo>
                  <a:pt x="883302" y="492900"/>
                </a:lnTo>
                <a:lnTo>
                  <a:pt x="885901" y="444474"/>
                </a:lnTo>
                <a:lnTo>
                  <a:pt x="883302" y="396050"/>
                </a:lnTo>
                <a:lnTo>
                  <a:pt x="875687" y="349135"/>
                </a:lnTo>
                <a:lnTo>
                  <a:pt x="863324" y="304000"/>
                </a:lnTo>
                <a:lnTo>
                  <a:pt x="846484" y="260916"/>
                </a:lnTo>
                <a:lnTo>
                  <a:pt x="825437" y="220155"/>
                </a:lnTo>
                <a:lnTo>
                  <a:pt x="800453" y="181989"/>
                </a:lnTo>
                <a:lnTo>
                  <a:pt x="771801" y="146688"/>
                </a:lnTo>
                <a:lnTo>
                  <a:pt x="739752" y="114524"/>
                </a:lnTo>
                <a:lnTo>
                  <a:pt x="704575" y="85768"/>
                </a:lnTo>
                <a:lnTo>
                  <a:pt x="666541" y="60691"/>
                </a:lnTo>
                <a:lnTo>
                  <a:pt x="625918" y="39566"/>
                </a:lnTo>
                <a:lnTo>
                  <a:pt x="582978" y="22663"/>
                </a:lnTo>
                <a:lnTo>
                  <a:pt x="537990" y="10253"/>
                </a:lnTo>
                <a:lnTo>
                  <a:pt x="491224" y="2608"/>
                </a:lnTo>
                <a:lnTo>
                  <a:pt x="442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6" name="125 Grupo"/>
          <p:cNvGrpSpPr/>
          <p:nvPr/>
        </p:nvGrpSpPr>
        <p:grpSpPr>
          <a:xfrm>
            <a:off x="8269605" y="4406900"/>
            <a:ext cx="651891" cy="487680"/>
            <a:chOff x="9038590" y="4325620"/>
            <a:chExt cx="651891" cy="487680"/>
          </a:xfrm>
        </p:grpSpPr>
        <p:sp>
          <p:nvSpPr>
            <p:cNvPr id="97" name="object 18"/>
            <p:cNvSpPr/>
            <p:nvPr/>
          </p:nvSpPr>
          <p:spPr>
            <a:xfrm>
              <a:off x="9254744" y="4325620"/>
              <a:ext cx="219710" cy="487680"/>
            </a:xfrm>
            <a:custGeom>
              <a:avLst/>
              <a:gdLst/>
              <a:ahLst/>
              <a:cxnLst/>
              <a:rect l="l" t="t" r="r" b="b"/>
              <a:pathLst>
                <a:path w="219709" h="487679">
                  <a:moveTo>
                    <a:pt x="219201" y="92341"/>
                  </a:moveTo>
                  <a:lnTo>
                    <a:pt x="0" y="0"/>
                  </a:lnTo>
                  <a:lnTo>
                    <a:pt x="0" y="394754"/>
                  </a:lnTo>
                  <a:lnTo>
                    <a:pt x="219201" y="487095"/>
                  </a:lnTo>
                  <a:lnTo>
                    <a:pt x="219201" y="92341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19"/>
            <p:cNvSpPr/>
            <p:nvPr/>
          </p:nvSpPr>
          <p:spPr>
            <a:xfrm>
              <a:off x="9038590" y="4325620"/>
              <a:ext cx="216535" cy="481330"/>
            </a:xfrm>
            <a:custGeom>
              <a:avLst/>
              <a:gdLst/>
              <a:ahLst/>
              <a:cxnLst/>
              <a:rect l="l" t="t" r="r" b="b"/>
              <a:pathLst>
                <a:path w="216534" h="481329">
                  <a:moveTo>
                    <a:pt x="216153" y="0"/>
                  </a:moveTo>
                  <a:lnTo>
                    <a:pt x="18910" y="84353"/>
                  </a:lnTo>
                  <a:lnTo>
                    <a:pt x="14604" y="85877"/>
                  </a:lnTo>
                  <a:lnTo>
                    <a:pt x="11163" y="88798"/>
                  </a:lnTo>
                  <a:lnTo>
                    <a:pt x="7746" y="91579"/>
                  </a:lnTo>
                  <a:lnTo>
                    <a:pt x="5206" y="95250"/>
                  </a:lnTo>
                  <a:lnTo>
                    <a:pt x="2552" y="98056"/>
                  </a:lnTo>
                  <a:lnTo>
                    <a:pt x="901" y="101727"/>
                  </a:lnTo>
                  <a:lnTo>
                    <a:pt x="0" y="105282"/>
                  </a:lnTo>
                  <a:lnTo>
                    <a:pt x="0" y="108966"/>
                  </a:lnTo>
                  <a:lnTo>
                    <a:pt x="0" y="470230"/>
                  </a:lnTo>
                  <a:lnTo>
                    <a:pt x="0" y="473773"/>
                  </a:lnTo>
                  <a:lnTo>
                    <a:pt x="1777" y="475932"/>
                  </a:lnTo>
                  <a:lnTo>
                    <a:pt x="3441" y="478091"/>
                  </a:lnTo>
                  <a:lnTo>
                    <a:pt x="5968" y="479602"/>
                  </a:lnTo>
                  <a:lnTo>
                    <a:pt x="8635" y="480250"/>
                  </a:lnTo>
                  <a:lnTo>
                    <a:pt x="12064" y="480999"/>
                  </a:lnTo>
                  <a:lnTo>
                    <a:pt x="16370" y="480250"/>
                  </a:lnTo>
                  <a:lnTo>
                    <a:pt x="19659" y="478853"/>
                  </a:lnTo>
                  <a:lnTo>
                    <a:pt x="216153" y="394500"/>
                  </a:lnTo>
                  <a:lnTo>
                    <a:pt x="216153" y="0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20"/>
            <p:cNvSpPr/>
            <p:nvPr/>
          </p:nvSpPr>
          <p:spPr>
            <a:xfrm>
              <a:off x="9473946" y="4331703"/>
              <a:ext cx="216535" cy="478155"/>
            </a:xfrm>
            <a:custGeom>
              <a:avLst/>
              <a:gdLst/>
              <a:ahLst/>
              <a:cxnLst/>
              <a:rect l="l" t="t" r="r" b="b"/>
              <a:pathLst>
                <a:path w="216534" h="478154">
                  <a:moveTo>
                    <a:pt x="195592" y="1384"/>
                  </a:moveTo>
                  <a:lnTo>
                    <a:pt x="0" y="85356"/>
                  </a:lnTo>
                  <a:lnTo>
                    <a:pt x="0" y="477951"/>
                  </a:lnTo>
                  <a:lnTo>
                    <a:pt x="197370" y="393979"/>
                  </a:lnTo>
                  <a:lnTo>
                    <a:pt x="200799" y="392595"/>
                  </a:lnTo>
                  <a:lnTo>
                    <a:pt x="204977" y="389674"/>
                  </a:lnTo>
                  <a:lnTo>
                    <a:pt x="207505" y="386753"/>
                  </a:lnTo>
                  <a:lnTo>
                    <a:pt x="210934" y="383959"/>
                  </a:lnTo>
                  <a:lnTo>
                    <a:pt x="212712" y="380276"/>
                  </a:lnTo>
                  <a:lnTo>
                    <a:pt x="214363" y="376732"/>
                  </a:lnTo>
                  <a:lnTo>
                    <a:pt x="215252" y="373176"/>
                  </a:lnTo>
                  <a:lnTo>
                    <a:pt x="216141" y="369633"/>
                  </a:lnTo>
                  <a:lnTo>
                    <a:pt x="216141" y="10020"/>
                  </a:lnTo>
                  <a:lnTo>
                    <a:pt x="215252" y="6464"/>
                  </a:lnTo>
                  <a:lnTo>
                    <a:pt x="214363" y="4305"/>
                  </a:lnTo>
                  <a:lnTo>
                    <a:pt x="212712" y="2146"/>
                  </a:lnTo>
                  <a:lnTo>
                    <a:pt x="210172" y="749"/>
                  </a:lnTo>
                  <a:lnTo>
                    <a:pt x="206755" y="0"/>
                  </a:lnTo>
                  <a:lnTo>
                    <a:pt x="203314" y="0"/>
                  </a:lnTo>
                  <a:lnTo>
                    <a:pt x="199897" y="0"/>
                  </a:lnTo>
                  <a:lnTo>
                    <a:pt x="195592" y="1384"/>
                  </a:lnTo>
                  <a:close/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21"/>
            <p:cNvSpPr/>
            <p:nvPr/>
          </p:nvSpPr>
          <p:spPr>
            <a:xfrm>
              <a:off x="9559188" y="4493056"/>
              <a:ext cx="64135" cy="30480"/>
            </a:xfrm>
            <a:custGeom>
              <a:avLst/>
              <a:gdLst/>
              <a:ahLst/>
              <a:cxnLst/>
              <a:rect l="l" t="t" r="r" b="b"/>
              <a:pathLst>
                <a:path w="64134" h="30479">
                  <a:moveTo>
                    <a:pt x="0" y="0"/>
                  </a:moveTo>
                  <a:lnTo>
                    <a:pt x="63931" y="30441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22"/>
            <p:cNvSpPr/>
            <p:nvPr/>
          </p:nvSpPr>
          <p:spPr>
            <a:xfrm>
              <a:off x="9559188" y="4459567"/>
              <a:ext cx="64135" cy="94615"/>
            </a:xfrm>
            <a:custGeom>
              <a:avLst/>
              <a:gdLst/>
              <a:ahLst/>
              <a:cxnLst/>
              <a:rect l="l" t="t" r="r" b="b"/>
              <a:pathLst>
                <a:path w="64134" h="94614">
                  <a:moveTo>
                    <a:pt x="63931" y="0"/>
                  </a:moveTo>
                  <a:lnTo>
                    <a:pt x="0" y="94373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23"/>
            <p:cNvSpPr/>
            <p:nvPr/>
          </p:nvSpPr>
          <p:spPr>
            <a:xfrm>
              <a:off x="9090343" y="4483912"/>
              <a:ext cx="143103" cy="18876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24"/>
            <p:cNvSpPr/>
            <p:nvPr/>
          </p:nvSpPr>
          <p:spPr>
            <a:xfrm>
              <a:off x="9254744" y="4483912"/>
              <a:ext cx="188772" cy="2222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26"/>
            <p:cNvSpPr/>
            <p:nvPr/>
          </p:nvSpPr>
          <p:spPr>
            <a:xfrm>
              <a:off x="9507423" y="4697018"/>
              <a:ext cx="18415" cy="3175"/>
            </a:xfrm>
            <a:custGeom>
              <a:avLst/>
              <a:gdLst/>
              <a:ahLst/>
              <a:cxnLst/>
              <a:rect l="l" t="t" r="r" b="b"/>
              <a:pathLst>
                <a:path w="18415" h="3175">
                  <a:moveTo>
                    <a:pt x="0" y="3048"/>
                  </a:moveTo>
                  <a:lnTo>
                    <a:pt x="7747" y="1778"/>
                  </a:lnTo>
                  <a:lnTo>
                    <a:pt x="18275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27"/>
            <p:cNvSpPr/>
            <p:nvPr/>
          </p:nvSpPr>
          <p:spPr>
            <a:xfrm>
              <a:off x="9550057" y="4681804"/>
              <a:ext cx="15240" cy="6350"/>
            </a:xfrm>
            <a:custGeom>
              <a:avLst/>
              <a:gdLst/>
              <a:ahLst/>
              <a:cxnLst/>
              <a:rect l="l" t="t" r="r" b="b"/>
              <a:pathLst>
                <a:path w="15240" h="6350">
                  <a:moveTo>
                    <a:pt x="0" y="6083"/>
                  </a:moveTo>
                  <a:lnTo>
                    <a:pt x="7099" y="3289"/>
                  </a:lnTo>
                  <a:lnTo>
                    <a:pt x="14325" y="0"/>
                  </a:lnTo>
                  <a:lnTo>
                    <a:pt x="15227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28"/>
            <p:cNvSpPr/>
            <p:nvPr/>
          </p:nvSpPr>
          <p:spPr>
            <a:xfrm>
              <a:off x="9583547" y="4651362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9525" h="12700">
                  <a:moveTo>
                    <a:pt x="0" y="12166"/>
                  </a:moveTo>
                  <a:lnTo>
                    <a:pt x="889" y="10642"/>
                  </a:lnTo>
                  <a:lnTo>
                    <a:pt x="5448" y="5702"/>
                  </a:lnTo>
                  <a:lnTo>
                    <a:pt x="9131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29"/>
            <p:cNvSpPr/>
            <p:nvPr/>
          </p:nvSpPr>
          <p:spPr>
            <a:xfrm>
              <a:off x="9601810" y="4617872"/>
              <a:ext cx="3175" cy="12700"/>
            </a:xfrm>
            <a:custGeom>
              <a:avLst/>
              <a:gdLst/>
              <a:ahLst/>
              <a:cxnLst/>
              <a:rect l="l" t="t" r="r" b="b"/>
              <a:pathLst>
                <a:path w="3175" h="12700">
                  <a:moveTo>
                    <a:pt x="0" y="12179"/>
                  </a:moveTo>
                  <a:lnTo>
                    <a:pt x="1524" y="7365"/>
                  </a:lnTo>
                  <a:lnTo>
                    <a:pt x="3035" y="0"/>
                  </a:lnTo>
                </a:path>
              </a:pathLst>
            </a:custGeom>
            <a:ln w="1219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30"/>
            <p:cNvSpPr/>
            <p:nvPr/>
          </p:nvSpPr>
          <p:spPr>
            <a:xfrm>
              <a:off x="9607893" y="4578286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39">
                  <a:moveTo>
                    <a:pt x="-6096" y="7613"/>
                  </a:moveTo>
                  <a:lnTo>
                    <a:pt x="6096" y="7613"/>
                  </a:lnTo>
                </a:path>
              </a:pathLst>
            </a:custGeom>
            <a:ln w="1522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31"/>
            <p:cNvSpPr/>
            <p:nvPr/>
          </p:nvSpPr>
          <p:spPr>
            <a:xfrm>
              <a:off x="9601810" y="4547857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-6096" y="3041"/>
                  </a:moveTo>
                  <a:lnTo>
                    <a:pt x="6096" y="3041"/>
                  </a:lnTo>
                </a:path>
              </a:pathLst>
            </a:custGeom>
            <a:ln w="6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123 Elipse"/>
          <p:cNvSpPr/>
          <p:nvPr/>
        </p:nvSpPr>
        <p:spPr>
          <a:xfrm>
            <a:off x="8538845" y="5778500"/>
            <a:ext cx="187960" cy="187960"/>
          </a:xfrm>
          <a:prstGeom prst="ellipse">
            <a:avLst/>
          </a:prstGeom>
          <a:solidFill>
            <a:srgbClr val="F4022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7" name="object 74"/>
          <p:cNvSpPr txBox="1"/>
          <p:nvPr/>
        </p:nvSpPr>
        <p:spPr>
          <a:xfrm>
            <a:off x="7679690" y="6159500"/>
            <a:ext cx="1940560" cy="673894"/>
          </a:xfrm>
          <a:prstGeom prst="rect">
            <a:avLst/>
          </a:prstGeom>
        </p:spPr>
        <p:txBody>
          <a:bodyPr vert="horz" wrap="square" lIns="0" tIns="19677" rIns="0" bIns="0" rtlCol="0">
            <a:spAutoFit/>
          </a:bodyPr>
          <a:lstStyle/>
          <a:p>
            <a:pPr marL="188515" marR="5076" indent="-176457" algn="ctr">
              <a:lnSpc>
                <a:spcPts val="1670"/>
              </a:lnSpc>
              <a:spcBef>
                <a:spcPts val="155"/>
              </a:spcBef>
            </a:pPr>
            <a:r>
              <a:rPr lang="es-AR" sz="1400" spc="25" dirty="0">
                <a:solidFill>
                  <a:srgbClr val="231F20"/>
                </a:solidFill>
                <a:latin typeface="Verdana"/>
                <a:cs typeface="Verdana"/>
              </a:rPr>
              <a:t>Pymes en cuya planta las mujeres sean mayoría 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9190" b="2594"/>
          <a:stretch>
            <a:fillRect/>
          </a:stretch>
        </p:blipFill>
        <p:spPr bwMode="auto">
          <a:xfrm>
            <a:off x="0" y="0"/>
            <a:ext cx="10706100" cy="759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ject 7"/>
          <p:cNvSpPr/>
          <p:nvPr/>
        </p:nvSpPr>
        <p:spPr>
          <a:xfrm>
            <a:off x="6496050" y="2158791"/>
            <a:ext cx="3528436" cy="3543509"/>
          </a:xfrm>
          <a:custGeom>
            <a:avLst/>
            <a:gdLst/>
            <a:ahLst/>
            <a:cxnLst/>
            <a:rect l="l" t="t" r="r" b="b"/>
            <a:pathLst>
              <a:path w="3524250" h="3528695">
                <a:moveTo>
                  <a:pt x="1761820" y="0"/>
                </a:moveTo>
                <a:lnTo>
                  <a:pt x="1713328" y="655"/>
                </a:lnTo>
                <a:lnTo>
                  <a:pt x="1665160" y="2610"/>
                </a:lnTo>
                <a:lnTo>
                  <a:pt x="1617332" y="5848"/>
                </a:lnTo>
                <a:lnTo>
                  <a:pt x="1569862" y="10352"/>
                </a:lnTo>
                <a:lnTo>
                  <a:pt x="1522765" y="16105"/>
                </a:lnTo>
                <a:lnTo>
                  <a:pt x="1476060" y="23090"/>
                </a:lnTo>
                <a:lnTo>
                  <a:pt x="1429762" y="31291"/>
                </a:lnTo>
                <a:lnTo>
                  <a:pt x="1383888" y="40691"/>
                </a:lnTo>
                <a:lnTo>
                  <a:pt x="1338456" y="51273"/>
                </a:lnTo>
                <a:lnTo>
                  <a:pt x="1293481" y="63020"/>
                </a:lnTo>
                <a:lnTo>
                  <a:pt x="1248982" y="75915"/>
                </a:lnTo>
                <a:lnTo>
                  <a:pt x="1204974" y="89941"/>
                </a:lnTo>
                <a:lnTo>
                  <a:pt x="1161474" y="105083"/>
                </a:lnTo>
                <a:lnTo>
                  <a:pt x="1118500" y="121322"/>
                </a:lnTo>
                <a:lnTo>
                  <a:pt x="1076068" y="138642"/>
                </a:lnTo>
                <a:lnTo>
                  <a:pt x="1034195" y="157026"/>
                </a:lnTo>
                <a:lnTo>
                  <a:pt x="992897" y="176458"/>
                </a:lnTo>
                <a:lnTo>
                  <a:pt x="952191" y="196920"/>
                </a:lnTo>
                <a:lnTo>
                  <a:pt x="912095" y="218396"/>
                </a:lnTo>
                <a:lnTo>
                  <a:pt x="872625" y="240869"/>
                </a:lnTo>
                <a:lnTo>
                  <a:pt x="833798" y="264322"/>
                </a:lnTo>
                <a:lnTo>
                  <a:pt x="795630" y="288739"/>
                </a:lnTo>
                <a:lnTo>
                  <a:pt x="758139" y="314101"/>
                </a:lnTo>
                <a:lnTo>
                  <a:pt x="721340" y="340394"/>
                </a:lnTo>
                <a:lnTo>
                  <a:pt x="685252" y="367599"/>
                </a:lnTo>
                <a:lnTo>
                  <a:pt x="649891" y="395701"/>
                </a:lnTo>
                <a:lnTo>
                  <a:pt x="615273" y="424682"/>
                </a:lnTo>
                <a:lnTo>
                  <a:pt x="581416" y="454525"/>
                </a:lnTo>
                <a:lnTo>
                  <a:pt x="548336" y="485213"/>
                </a:lnTo>
                <a:lnTo>
                  <a:pt x="516050" y="516731"/>
                </a:lnTo>
                <a:lnTo>
                  <a:pt x="484574" y="549060"/>
                </a:lnTo>
                <a:lnTo>
                  <a:pt x="453927" y="582185"/>
                </a:lnTo>
                <a:lnTo>
                  <a:pt x="424123" y="616088"/>
                </a:lnTo>
                <a:lnTo>
                  <a:pt x="395181" y="650752"/>
                </a:lnTo>
                <a:lnTo>
                  <a:pt x="367117" y="686161"/>
                </a:lnTo>
                <a:lnTo>
                  <a:pt x="339948" y="722298"/>
                </a:lnTo>
                <a:lnTo>
                  <a:pt x="313690" y="759146"/>
                </a:lnTo>
                <a:lnTo>
                  <a:pt x="288361" y="796688"/>
                </a:lnTo>
                <a:lnTo>
                  <a:pt x="263977" y="834908"/>
                </a:lnTo>
                <a:lnTo>
                  <a:pt x="240554" y="873788"/>
                </a:lnTo>
                <a:lnTo>
                  <a:pt x="218111" y="913312"/>
                </a:lnTo>
                <a:lnTo>
                  <a:pt x="196663" y="953463"/>
                </a:lnTo>
                <a:lnTo>
                  <a:pt x="176228" y="994224"/>
                </a:lnTo>
                <a:lnTo>
                  <a:pt x="156822" y="1035578"/>
                </a:lnTo>
                <a:lnTo>
                  <a:pt x="138461" y="1077509"/>
                </a:lnTo>
                <a:lnTo>
                  <a:pt x="121164" y="1120000"/>
                </a:lnTo>
                <a:lnTo>
                  <a:pt x="104946" y="1163033"/>
                </a:lnTo>
                <a:lnTo>
                  <a:pt x="89825" y="1206593"/>
                </a:lnTo>
                <a:lnTo>
                  <a:pt x="75816" y="1250662"/>
                </a:lnTo>
                <a:lnTo>
                  <a:pt x="62938" y="1295223"/>
                </a:lnTo>
                <a:lnTo>
                  <a:pt x="51207" y="1340260"/>
                </a:lnTo>
                <a:lnTo>
                  <a:pt x="40639" y="1385756"/>
                </a:lnTo>
                <a:lnTo>
                  <a:pt x="31251" y="1431693"/>
                </a:lnTo>
                <a:lnTo>
                  <a:pt x="23061" y="1478056"/>
                </a:lnTo>
                <a:lnTo>
                  <a:pt x="16084" y="1524827"/>
                </a:lnTo>
                <a:lnTo>
                  <a:pt x="10338" y="1571990"/>
                </a:lnTo>
                <a:lnTo>
                  <a:pt x="5840" y="1619528"/>
                </a:lnTo>
                <a:lnTo>
                  <a:pt x="2607" y="1667423"/>
                </a:lnTo>
                <a:lnTo>
                  <a:pt x="654" y="1715659"/>
                </a:lnTo>
                <a:lnTo>
                  <a:pt x="0" y="1764220"/>
                </a:lnTo>
                <a:lnTo>
                  <a:pt x="654" y="1812781"/>
                </a:lnTo>
                <a:lnTo>
                  <a:pt x="2607" y="1861018"/>
                </a:lnTo>
                <a:lnTo>
                  <a:pt x="5840" y="1908914"/>
                </a:lnTo>
                <a:lnTo>
                  <a:pt x="10338" y="1956452"/>
                </a:lnTo>
                <a:lnTo>
                  <a:pt x="16084" y="2003615"/>
                </a:lnTo>
                <a:lnTo>
                  <a:pt x="23061" y="2050387"/>
                </a:lnTo>
                <a:lnTo>
                  <a:pt x="31251" y="2096751"/>
                </a:lnTo>
                <a:lnTo>
                  <a:pt x="40639" y="2142689"/>
                </a:lnTo>
                <a:lnTo>
                  <a:pt x="51207" y="2188185"/>
                </a:lnTo>
                <a:lnTo>
                  <a:pt x="62938" y="2233222"/>
                </a:lnTo>
                <a:lnTo>
                  <a:pt x="75816" y="2277784"/>
                </a:lnTo>
                <a:lnTo>
                  <a:pt x="89825" y="2321853"/>
                </a:lnTo>
                <a:lnTo>
                  <a:pt x="104946" y="2365413"/>
                </a:lnTo>
                <a:lnTo>
                  <a:pt x="121164" y="2408447"/>
                </a:lnTo>
                <a:lnTo>
                  <a:pt x="138461" y="2450938"/>
                </a:lnTo>
                <a:lnTo>
                  <a:pt x="156822" y="2492869"/>
                </a:lnTo>
                <a:lnTo>
                  <a:pt x="176228" y="2534224"/>
                </a:lnTo>
                <a:lnTo>
                  <a:pt x="196663" y="2574986"/>
                </a:lnTo>
                <a:lnTo>
                  <a:pt x="218111" y="2615137"/>
                </a:lnTo>
                <a:lnTo>
                  <a:pt x="240554" y="2654661"/>
                </a:lnTo>
                <a:lnTo>
                  <a:pt x="263977" y="2693542"/>
                </a:lnTo>
                <a:lnTo>
                  <a:pt x="288361" y="2731762"/>
                </a:lnTo>
                <a:lnTo>
                  <a:pt x="313690" y="2769304"/>
                </a:lnTo>
                <a:lnTo>
                  <a:pt x="339948" y="2806152"/>
                </a:lnTo>
                <a:lnTo>
                  <a:pt x="367117" y="2842289"/>
                </a:lnTo>
                <a:lnTo>
                  <a:pt x="395181" y="2877699"/>
                </a:lnTo>
                <a:lnTo>
                  <a:pt x="424123" y="2912363"/>
                </a:lnTo>
                <a:lnTo>
                  <a:pt x="453927" y="2946266"/>
                </a:lnTo>
                <a:lnTo>
                  <a:pt x="484574" y="2979391"/>
                </a:lnTo>
                <a:lnTo>
                  <a:pt x="516050" y="3011720"/>
                </a:lnTo>
                <a:lnTo>
                  <a:pt x="548336" y="3043238"/>
                </a:lnTo>
                <a:lnTo>
                  <a:pt x="581416" y="3073927"/>
                </a:lnTo>
                <a:lnTo>
                  <a:pt x="615273" y="3103770"/>
                </a:lnTo>
                <a:lnTo>
                  <a:pt x="649891" y="3132751"/>
                </a:lnTo>
                <a:lnTo>
                  <a:pt x="685252" y="3160852"/>
                </a:lnTo>
                <a:lnTo>
                  <a:pt x="721340" y="3188058"/>
                </a:lnTo>
                <a:lnTo>
                  <a:pt x="758139" y="3214350"/>
                </a:lnTo>
                <a:lnTo>
                  <a:pt x="795630" y="3239713"/>
                </a:lnTo>
                <a:lnTo>
                  <a:pt x="833798" y="3264130"/>
                </a:lnTo>
                <a:lnTo>
                  <a:pt x="872625" y="3287583"/>
                </a:lnTo>
                <a:lnTo>
                  <a:pt x="912095" y="3310056"/>
                </a:lnTo>
                <a:lnTo>
                  <a:pt x="952191" y="3331532"/>
                </a:lnTo>
                <a:lnTo>
                  <a:pt x="992897" y="3351995"/>
                </a:lnTo>
                <a:lnTo>
                  <a:pt x="1034195" y="3371426"/>
                </a:lnTo>
                <a:lnTo>
                  <a:pt x="1076068" y="3389811"/>
                </a:lnTo>
                <a:lnTo>
                  <a:pt x="1118500" y="3407131"/>
                </a:lnTo>
                <a:lnTo>
                  <a:pt x="1161474" y="3423370"/>
                </a:lnTo>
                <a:lnTo>
                  <a:pt x="1204974" y="3438511"/>
                </a:lnTo>
                <a:lnTo>
                  <a:pt x="1248982" y="3452538"/>
                </a:lnTo>
                <a:lnTo>
                  <a:pt x="1293481" y="3465433"/>
                </a:lnTo>
                <a:lnTo>
                  <a:pt x="1338456" y="3477180"/>
                </a:lnTo>
                <a:lnTo>
                  <a:pt x="1383888" y="3487761"/>
                </a:lnTo>
                <a:lnTo>
                  <a:pt x="1429762" y="3497161"/>
                </a:lnTo>
                <a:lnTo>
                  <a:pt x="1476060" y="3505362"/>
                </a:lnTo>
                <a:lnTo>
                  <a:pt x="1522765" y="3512348"/>
                </a:lnTo>
                <a:lnTo>
                  <a:pt x="1569862" y="3518101"/>
                </a:lnTo>
                <a:lnTo>
                  <a:pt x="1617332" y="3522605"/>
                </a:lnTo>
                <a:lnTo>
                  <a:pt x="1665160" y="3525843"/>
                </a:lnTo>
                <a:lnTo>
                  <a:pt x="1713328" y="3527798"/>
                </a:lnTo>
                <a:lnTo>
                  <a:pt x="1761820" y="3528453"/>
                </a:lnTo>
                <a:lnTo>
                  <a:pt x="1810310" y="3527798"/>
                </a:lnTo>
                <a:lnTo>
                  <a:pt x="1858477" y="3525843"/>
                </a:lnTo>
                <a:lnTo>
                  <a:pt x="1906304" y="3522605"/>
                </a:lnTo>
                <a:lnTo>
                  <a:pt x="1953773" y="3518101"/>
                </a:lnTo>
                <a:lnTo>
                  <a:pt x="2000869" y="3512348"/>
                </a:lnTo>
                <a:lnTo>
                  <a:pt x="2047573" y="3505362"/>
                </a:lnTo>
                <a:lnTo>
                  <a:pt x="2093870" y="3497161"/>
                </a:lnTo>
                <a:lnTo>
                  <a:pt x="2139743" y="3487761"/>
                </a:lnTo>
                <a:lnTo>
                  <a:pt x="2185175" y="3477180"/>
                </a:lnTo>
                <a:lnTo>
                  <a:pt x="2230148" y="3465433"/>
                </a:lnTo>
                <a:lnTo>
                  <a:pt x="2274647" y="3452538"/>
                </a:lnTo>
                <a:lnTo>
                  <a:pt x="2318654" y="3438511"/>
                </a:lnTo>
                <a:lnTo>
                  <a:pt x="2362153" y="3423370"/>
                </a:lnTo>
                <a:lnTo>
                  <a:pt x="2405127" y="3407131"/>
                </a:lnTo>
                <a:lnTo>
                  <a:pt x="2447559" y="3389811"/>
                </a:lnTo>
                <a:lnTo>
                  <a:pt x="2489432" y="3371426"/>
                </a:lnTo>
                <a:lnTo>
                  <a:pt x="2530729" y="3351995"/>
                </a:lnTo>
                <a:lnTo>
                  <a:pt x="2571434" y="3331532"/>
                </a:lnTo>
                <a:lnTo>
                  <a:pt x="2611530" y="3310056"/>
                </a:lnTo>
                <a:lnTo>
                  <a:pt x="2651000" y="3287583"/>
                </a:lnTo>
                <a:lnTo>
                  <a:pt x="2689827" y="3264130"/>
                </a:lnTo>
                <a:lnTo>
                  <a:pt x="2727994" y="3239713"/>
                </a:lnTo>
                <a:lnTo>
                  <a:pt x="2765486" y="3214350"/>
                </a:lnTo>
                <a:lnTo>
                  <a:pt x="2802284" y="3188058"/>
                </a:lnTo>
                <a:lnTo>
                  <a:pt x="2838372" y="3160852"/>
                </a:lnTo>
                <a:lnTo>
                  <a:pt x="2873733" y="3132751"/>
                </a:lnTo>
                <a:lnTo>
                  <a:pt x="2908350" y="3103770"/>
                </a:lnTo>
                <a:lnTo>
                  <a:pt x="2942208" y="3073927"/>
                </a:lnTo>
                <a:lnTo>
                  <a:pt x="2975288" y="3043238"/>
                </a:lnTo>
                <a:lnTo>
                  <a:pt x="3007574" y="3011720"/>
                </a:lnTo>
                <a:lnTo>
                  <a:pt x="3039049" y="2979391"/>
                </a:lnTo>
                <a:lnTo>
                  <a:pt x="3069697" y="2946266"/>
                </a:lnTo>
                <a:lnTo>
                  <a:pt x="3099500" y="2912363"/>
                </a:lnTo>
                <a:lnTo>
                  <a:pt x="3128442" y="2877699"/>
                </a:lnTo>
                <a:lnTo>
                  <a:pt x="3156507" y="2842289"/>
                </a:lnTo>
                <a:lnTo>
                  <a:pt x="3183676" y="2806152"/>
                </a:lnTo>
                <a:lnTo>
                  <a:pt x="3209934" y="2769304"/>
                </a:lnTo>
                <a:lnTo>
                  <a:pt x="3235263" y="2731762"/>
                </a:lnTo>
                <a:lnTo>
                  <a:pt x="3259648" y="2693542"/>
                </a:lnTo>
                <a:lnTo>
                  <a:pt x="3283070" y="2654661"/>
                </a:lnTo>
                <a:lnTo>
                  <a:pt x="3305513" y="2615137"/>
                </a:lnTo>
                <a:lnTo>
                  <a:pt x="3326961" y="2574986"/>
                </a:lnTo>
                <a:lnTo>
                  <a:pt x="3347397" y="2534224"/>
                </a:lnTo>
                <a:lnTo>
                  <a:pt x="3366803" y="2492869"/>
                </a:lnTo>
                <a:lnTo>
                  <a:pt x="3385164" y="2450938"/>
                </a:lnTo>
                <a:lnTo>
                  <a:pt x="3402461" y="2408447"/>
                </a:lnTo>
                <a:lnTo>
                  <a:pt x="3418679" y="2365413"/>
                </a:lnTo>
                <a:lnTo>
                  <a:pt x="3433801" y="2321853"/>
                </a:lnTo>
                <a:lnTo>
                  <a:pt x="3447809" y="2277784"/>
                </a:lnTo>
                <a:lnTo>
                  <a:pt x="3460688" y="2233222"/>
                </a:lnTo>
                <a:lnTo>
                  <a:pt x="3472419" y="2188185"/>
                </a:lnTo>
                <a:lnTo>
                  <a:pt x="3482988" y="2142689"/>
                </a:lnTo>
                <a:lnTo>
                  <a:pt x="3492375" y="2096751"/>
                </a:lnTo>
                <a:lnTo>
                  <a:pt x="3500566" y="2050387"/>
                </a:lnTo>
                <a:lnTo>
                  <a:pt x="3507542" y="2003615"/>
                </a:lnTo>
                <a:lnTo>
                  <a:pt x="3513288" y="1956452"/>
                </a:lnTo>
                <a:lnTo>
                  <a:pt x="3517786" y="1908914"/>
                </a:lnTo>
                <a:lnTo>
                  <a:pt x="3521020" y="1861018"/>
                </a:lnTo>
                <a:lnTo>
                  <a:pt x="3522973" y="1812781"/>
                </a:lnTo>
                <a:lnTo>
                  <a:pt x="3523627" y="1764220"/>
                </a:lnTo>
                <a:lnTo>
                  <a:pt x="3522973" y="1715659"/>
                </a:lnTo>
                <a:lnTo>
                  <a:pt x="3521020" y="1667423"/>
                </a:lnTo>
                <a:lnTo>
                  <a:pt x="3517786" y="1619528"/>
                </a:lnTo>
                <a:lnTo>
                  <a:pt x="3513288" y="1571990"/>
                </a:lnTo>
                <a:lnTo>
                  <a:pt x="3507542" y="1524827"/>
                </a:lnTo>
                <a:lnTo>
                  <a:pt x="3500566" y="1478056"/>
                </a:lnTo>
                <a:lnTo>
                  <a:pt x="3492375" y="1431693"/>
                </a:lnTo>
                <a:lnTo>
                  <a:pt x="3482988" y="1385756"/>
                </a:lnTo>
                <a:lnTo>
                  <a:pt x="3472419" y="1340260"/>
                </a:lnTo>
                <a:lnTo>
                  <a:pt x="3460688" y="1295223"/>
                </a:lnTo>
                <a:lnTo>
                  <a:pt x="3447809" y="1250662"/>
                </a:lnTo>
                <a:lnTo>
                  <a:pt x="3433801" y="1206593"/>
                </a:lnTo>
                <a:lnTo>
                  <a:pt x="3418679" y="1163033"/>
                </a:lnTo>
                <a:lnTo>
                  <a:pt x="3402461" y="1120000"/>
                </a:lnTo>
                <a:lnTo>
                  <a:pt x="3385164" y="1077509"/>
                </a:lnTo>
                <a:lnTo>
                  <a:pt x="3366803" y="1035578"/>
                </a:lnTo>
                <a:lnTo>
                  <a:pt x="3347397" y="994224"/>
                </a:lnTo>
                <a:lnTo>
                  <a:pt x="3326961" y="953463"/>
                </a:lnTo>
                <a:lnTo>
                  <a:pt x="3305513" y="913312"/>
                </a:lnTo>
                <a:lnTo>
                  <a:pt x="3283070" y="873788"/>
                </a:lnTo>
                <a:lnTo>
                  <a:pt x="3259648" y="834908"/>
                </a:lnTo>
                <a:lnTo>
                  <a:pt x="3235263" y="796688"/>
                </a:lnTo>
                <a:lnTo>
                  <a:pt x="3209934" y="759146"/>
                </a:lnTo>
                <a:lnTo>
                  <a:pt x="3183676" y="722298"/>
                </a:lnTo>
                <a:lnTo>
                  <a:pt x="3156507" y="686161"/>
                </a:lnTo>
                <a:lnTo>
                  <a:pt x="3128442" y="650752"/>
                </a:lnTo>
                <a:lnTo>
                  <a:pt x="3099500" y="616088"/>
                </a:lnTo>
                <a:lnTo>
                  <a:pt x="3069697" y="582185"/>
                </a:lnTo>
                <a:lnTo>
                  <a:pt x="3039049" y="549060"/>
                </a:lnTo>
                <a:lnTo>
                  <a:pt x="3007574" y="516731"/>
                </a:lnTo>
                <a:lnTo>
                  <a:pt x="2975288" y="485213"/>
                </a:lnTo>
                <a:lnTo>
                  <a:pt x="2942208" y="454525"/>
                </a:lnTo>
                <a:lnTo>
                  <a:pt x="2908350" y="424682"/>
                </a:lnTo>
                <a:lnTo>
                  <a:pt x="2873733" y="395701"/>
                </a:lnTo>
                <a:lnTo>
                  <a:pt x="2838372" y="367599"/>
                </a:lnTo>
                <a:lnTo>
                  <a:pt x="2802284" y="340394"/>
                </a:lnTo>
                <a:lnTo>
                  <a:pt x="2765486" y="314101"/>
                </a:lnTo>
                <a:lnTo>
                  <a:pt x="2727994" y="288739"/>
                </a:lnTo>
                <a:lnTo>
                  <a:pt x="2689827" y="264322"/>
                </a:lnTo>
                <a:lnTo>
                  <a:pt x="2651000" y="240869"/>
                </a:lnTo>
                <a:lnTo>
                  <a:pt x="2611530" y="218396"/>
                </a:lnTo>
                <a:lnTo>
                  <a:pt x="2571434" y="196920"/>
                </a:lnTo>
                <a:lnTo>
                  <a:pt x="2530729" y="176458"/>
                </a:lnTo>
                <a:lnTo>
                  <a:pt x="2489432" y="157026"/>
                </a:lnTo>
                <a:lnTo>
                  <a:pt x="2447559" y="138642"/>
                </a:lnTo>
                <a:lnTo>
                  <a:pt x="2405127" y="121322"/>
                </a:lnTo>
                <a:lnTo>
                  <a:pt x="2362153" y="105083"/>
                </a:lnTo>
                <a:lnTo>
                  <a:pt x="2318654" y="89941"/>
                </a:lnTo>
                <a:lnTo>
                  <a:pt x="2274647" y="75915"/>
                </a:lnTo>
                <a:lnTo>
                  <a:pt x="2230148" y="63020"/>
                </a:lnTo>
                <a:lnTo>
                  <a:pt x="2185175" y="51273"/>
                </a:lnTo>
                <a:lnTo>
                  <a:pt x="2139743" y="40691"/>
                </a:lnTo>
                <a:lnTo>
                  <a:pt x="2093870" y="31291"/>
                </a:lnTo>
                <a:lnTo>
                  <a:pt x="2047573" y="23090"/>
                </a:lnTo>
                <a:lnTo>
                  <a:pt x="2000869" y="16105"/>
                </a:lnTo>
                <a:lnTo>
                  <a:pt x="1953773" y="10352"/>
                </a:lnTo>
                <a:lnTo>
                  <a:pt x="1906304" y="5848"/>
                </a:lnTo>
                <a:lnTo>
                  <a:pt x="1858477" y="2610"/>
                </a:lnTo>
                <a:lnTo>
                  <a:pt x="1810310" y="655"/>
                </a:lnTo>
                <a:lnTo>
                  <a:pt x="1761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724650" y="3263900"/>
            <a:ext cx="2975967" cy="1322823"/>
          </a:xfrm>
          <a:prstGeom prst="rect">
            <a:avLst/>
          </a:prstGeom>
        </p:spPr>
        <p:txBody>
          <a:bodyPr vert="horz" wrap="square" lIns="0" tIns="12090" rIns="0" bIns="0" rtlCol="0">
            <a:spAutoFit/>
          </a:bodyPr>
          <a:lstStyle/>
          <a:p>
            <a:pPr marL="12722" marR="5088" algn="ctr">
              <a:lnSpc>
                <a:spcPct val="118000"/>
              </a:lnSpc>
              <a:spcBef>
                <a:spcPts val="95"/>
              </a:spcBef>
            </a:pPr>
            <a:r>
              <a:rPr lang="es-AR" sz="1900" spc="60" dirty="0">
                <a:solidFill>
                  <a:srgbClr val="231F20"/>
                </a:solidFill>
                <a:latin typeface="Verdana"/>
                <a:cs typeface="Verdana"/>
              </a:rPr>
              <a:t/>
            </a:r>
            <a:br>
              <a:rPr lang="es-AR" sz="1900" spc="60" dirty="0">
                <a:solidFill>
                  <a:srgbClr val="231F20"/>
                </a:solidFill>
                <a:latin typeface="Verdana"/>
                <a:cs typeface="Verdana"/>
              </a:rPr>
            </a:br>
            <a:r>
              <a:rPr lang="es-AR" sz="1500" b="1" spc="-40" dirty="0">
                <a:solidFill>
                  <a:srgbClr val="231F20"/>
                </a:solidFill>
                <a:latin typeface="Verdana"/>
                <a:cs typeface="Verdana"/>
              </a:rPr>
              <a:t>10</a:t>
            </a:r>
            <a:r>
              <a:rPr sz="1500" b="1" spc="-16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00" b="1" spc="25" dirty="0">
                <a:solidFill>
                  <a:srgbClr val="231F20"/>
                </a:solidFill>
                <a:latin typeface="Verdana"/>
                <a:cs typeface="Verdana"/>
              </a:rPr>
              <a:t>C</a:t>
            </a:r>
            <a:r>
              <a:rPr sz="1500" b="1" spc="130" dirty="0">
                <a:solidFill>
                  <a:srgbClr val="231F20"/>
                </a:solidFill>
                <a:latin typeface="Verdana"/>
                <a:cs typeface="Verdana"/>
              </a:rPr>
              <a:t>O</a:t>
            </a:r>
            <a:r>
              <a:rPr sz="1500" b="1" spc="105" dirty="0">
                <a:solidFill>
                  <a:srgbClr val="231F20"/>
                </a:solidFill>
                <a:latin typeface="Verdana"/>
                <a:cs typeface="Verdana"/>
              </a:rPr>
              <a:t>N</a:t>
            </a:r>
            <a:r>
              <a:rPr sz="1500" b="1" spc="-5" dirty="0">
                <a:solidFill>
                  <a:srgbClr val="231F20"/>
                </a:solidFill>
                <a:latin typeface="Verdana"/>
                <a:cs typeface="Verdana"/>
              </a:rPr>
              <a:t>V</a:t>
            </a:r>
            <a:r>
              <a:rPr sz="1500" b="1" spc="90" dirty="0">
                <a:solidFill>
                  <a:srgbClr val="231F20"/>
                </a:solidFill>
                <a:latin typeface="Verdana"/>
                <a:cs typeface="Verdana"/>
              </a:rPr>
              <a:t>O</a:t>
            </a:r>
            <a:r>
              <a:rPr sz="1500" b="1" spc="45" dirty="0">
                <a:solidFill>
                  <a:srgbClr val="231F20"/>
                </a:solidFill>
                <a:latin typeface="Verdana"/>
                <a:cs typeface="Verdana"/>
              </a:rPr>
              <a:t>C</a:t>
            </a:r>
            <a:r>
              <a:rPr sz="1500" b="1" spc="10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sz="1500" b="1" spc="-9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1500" b="1" spc="-15" dirty="0">
                <a:solidFill>
                  <a:srgbClr val="231F20"/>
                </a:solidFill>
                <a:latin typeface="Verdana"/>
                <a:cs typeface="Verdana"/>
              </a:rPr>
              <a:t>ORIAS</a:t>
            </a:r>
            <a:endParaRPr lang="es-AR" sz="1500" b="1" spc="-15" dirty="0">
              <a:solidFill>
                <a:srgbClr val="231F20"/>
              </a:solidFill>
              <a:latin typeface="Verdana"/>
              <a:cs typeface="Verdana"/>
            </a:endParaRPr>
          </a:p>
          <a:p>
            <a:pPr marL="12722" marR="5088" algn="ctr">
              <a:lnSpc>
                <a:spcPct val="118000"/>
              </a:lnSpc>
              <a:spcBef>
                <a:spcPts val="95"/>
              </a:spcBef>
            </a:pPr>
            <a:r>
              <a:rPr lang="es-AR" sz="1600" spc="-30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lang="es-AR" sz="1600" spc="-70" dirty="0">
                <a:solidFill>
                  <a:srgbClr val="231F20"/>
                </a:solidFill>
                <a:latin typeface="Verdana"/>
                <a:cs typeface="Verdana"/>
              </a:rPr>
              <a:t>N</a:t>
            </a:r>
            <a:r>
              <a:rPr lang="es-AR" sz="1600" spc="10" dirty="0">
                <a:solidFill>
                  <a:srgbClr val="231F20"/>
                </a:solidFill>
                <a:latin typeface="Verdana"/>
                <a:cs typeface="Verdana"/>
              </a:rPr>
              <a:t>VERSIÓN</a:t>
            </a:r>
            <a:r>
              <a:rPr lang="es-AR" sz="1600" spc="-16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es-AR" sz="1600" spc="-9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lang="es-AR" sz="1600" spc="95" dirty="0">
                <a:solidFill>
                  <a:srgbClr val="231F20"/>
                </a:solidFill>
                <a:latin typeface="Verdana"/>
                <a:cs typeface="Verdana"/>
              </a:rPr>
              <a:t>O</a:t>
            </a:r>
            <a:r>
              <a:rPr lang="es-AR" sz="1600" spc="-14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lang="es-AR" sz="1600" spc="60" dirty="0">
                <a:solidFill>
                  <a:srgbClr val="231F20"/>
                </a:solidFill>
                <a:latin typeface="Verdana"/>
                <a:cs typeface="Verdana"/>
              </a:rPr>
              <a:t>AL</a:t>
            </a:r>
            <a:endParaRPr sz="1500" b="1" dirty="0">
              <a:latin typeface="Verdana"/>
              <a:cs typeface="Verdana"/>
            </a:endParaRPr>
          </a:p>
          <a:p>
            <a:pPr marL="12722" algn="ctr">
              <a:spcBef>
                <a:spcPts val="410"/>
              </a:spcBef>
            </a:pPr>
            <a:r>
              <a:rPr lang="es-AR" sz="2200" b="1" dirty="0">
                <a:solidFill>
                  <a:srgbClr val="006666"/>
                </a:solidFill>
                <a:latin typeface="Verdana"/>
                <a:cs typeface="Verdana"/>
              </a:rPr>
              <a:t>$ 21.769.465.260</a:t>
            </a:r>
            <a:endParaRPr sz="2200" b="1" dirty="0">
              <a:solidFill>
                <a:srgbClr val="006666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860" y="55737"/>
            <a:ext cx="10653968" cy="7536572"/>
            <a:chOff x="50800" y="55499"/>
            <a:chExt cx="10641330" cy="7505065"/>
          </a:xfrm>
        </p:grpSpPr>
        <p:sp>
          <p:nvSpPr>
            <p:cNvPr id="3" name="object 3"/>
            <p:cNvSpPr/>
            <p:nvPr/>
          </p:nvSpPr>
          <p:spPr>
            <a:xfrm>
              <a:off x="50800" y="55499"/>
              <a:ext cx="10641330" cy="7505065"/>
            </a:xfrm>
            <a:custGeom>
              <a:avLst/>
              <a:gdLst/>
              <a:ahLst/>
              <a:cxnLst/>
              <a:rect l="l" t="t" r="r" b="b"/>
              <a:pathLst>
                <a:path w="10641330" h="7505065">
                  <a:moveTo>
                    <a:pt x="10641203" y="0"/>
                  </a:moveTo>
                  <a:lnTo>
                    <a:pt x="0" y="0"/>
                  </a:lnTo>
                  <a:lnTo>
                    <a:pt x="0" y="7504557"/>
                  </a:lnTo>
                  <a:lnTo>
                    <a:pt x="10641203" y="7504557"/>
                  </a:lnTo>
                  <a:lnTo>
                    <a:pt x="10641203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8036" y="1002995"/>
              <a:ext cx="3091180" cy="415290"/>
            </a:xfrm>
            <a:custGeom>
              <a:avLst/>
              <a:gdLst/>
              <a:ahLst/>
              <a:cxnLst/>
              <a:rect l="l" t="t" r="r" b="b"/>
              <a:pathLst>
                <a:path w="3091179" h="415290">
                  <a:moveTo>
                    <a:pt x="463956" y="406971"/>
                  </a:moveTo>
                  <a:lnTo>
                    <a:pt x="462851" y="7975"/>
                  </a:lnTo>
                  <a:lnTo>
                    <a:pt x="369900" y="7975"/>
                  </a:lnTo>
                  <a:lnTo>
                    <a:pt x="233121" y="238252"/>
                  </a:lnTo>
                  <a:lnTo>
                    <a:pt x="92900" y="7975"/>
                  </a:lnTo>
                  <a:lnTo>
                    <a:pt x="0" y="7975"/>
                  </a:lnTo>
                  <a:lnTo>
                    <a:pt x="0" y="406971"/>
                  </a:lnTo>
                  <a:lnTo>
                    <a:pt x="104305" y="406971"/>
                  </a:lnTo>
                  <a:lnTo>
                    <a:pt x="104305" y="201180"/>
                  </a:lnTo>
                  <a:lnTo>
                    <a:pt x="206324" y="367652"/>
                  </a:lnTo>
                  <a:lnTo>
                    <a:pt x="256501" y="367652"/>
                  </a:lnTo>
                  <a:lnTo>
                    <a:pt x="359079" y="195516"/>
                  </a:lnTo>
                  <a:lnTo>
                    <a:pt x="360222" y="406971"/>
                  </a:lnTo>
                  <a:lnTo>
                    <a:pt x="463956" y="406971"/>
                  </a:lnTo>
                  <a:close/>
                </a:path>
                <a:path w="3091179" h="415290">
                  <a:moveTo>
                    <a:pt x="856119" y="319747"/>
                  </a:moveTo>
                  <a:lnTo>
                    <a:pt x="647509" y="319747"/>
                  </a:lnTo>
                  <a:lnTo>
                    <a:pt x="647509" y="247357"/>
                  </a:lnTo>
                  <a:lnTo>
                    <a:pt x="824763" y="247357"/>
                  </a:lnTo>
                  <a:lnTo>
                    <a:pt x="824763" y="162267"/>
                  </a:lnTo>
                  <a:lnTo>
                    <a:pt x="647509" y="162267"/>
                  </a:lnTo>
                  <a:lnTo>
                    <a:pt x="647509" y="94957"/>
                  </a:lnTo>
                  <a:lnTo>
                    <a:pt x="848715" y="94957"/>
                  </a:lnTo>
                  <a:lnTo>
                    <a:pt x="848715" y="8597"/>
                  </a:lnTo>
                  <a:lnTo>
                    <a:pt x="535787" y="8597"/>
                  </a:lnTo>
                  <a:lnTo>
                    <a:pt x="535787" y="94957"/>
                  </a:lnTo>
                  <a:lnTo>
                    <a:pt x="535787" y="162267"/>
                  </a:lnTo>
                  <a:lnTo>
                    <a:pt x="535787" y="247357"/>
                  </a:lnTo>
                  <a:lnTo>
                    <a:pt x="535787" y="319747"/>
                  </a:lnTo>
                  <a:lnTo>
                    <a:pt x="535787" y="407377"/>
                  </a:lnTo>
                  <a:lnTo>
                    <a:pt x="856119" y="407377"/>
                  </a:lnTo>
                  <a:lnTo>
                    <a:pt x="856119" y="319747"/>
                  </a:lnTo>
                  <a:close/>
                </a:path>
                <a:path w="3091179" h="415290">
                  <a:moveTo>
                    <a:pt x="1290459" y="7975"/>
                  </a:moveTo>
                  <a:lnTo>
                    <a:pt x="1179868" y="7975"/>
                  </a:lnTo>
                  <a:lnTo>
                    <a:pt x="1179868" y="220560"/>
                  </a:lnTo>
                  <a:lnTo>
                    <a:pt x="1003744" y="7975"/>
                  </a:lnTo>
                  <a:lnTo>
                    <a:pt x="910856" y="7975"/>
                  </a:lnTo>
                  <a:lnTo>
                    <a:pt x="910856" y="406971"/>
                  </a:lnTo>
                  <a:lnTo>
                    <a:pt x="1021422" y="406971"/>
                  </a:lnTo>
                  <a:lnTo>
                    <a:pt x="1021422" y="194360"/>
                  </a:lnTo>
                  <a:lnTo>
                    <a:pt x="1197546" y="406971"/>
                  </a:lnTo>
                  <a:lnTo>
                    <a:pt x="1290459" y="406971"/>
                  </a:lnTo>
                  <a:lnTo>
                    <a:pt x="1290459" y="7975"/>
                  </a:lnTo>
                  <a:close/>
                </a:path>
                <a:path w="3091179" h="415290">
                  <a:moveTo>
                    <a:pt x="1773796" y="207467"/>
                  </a:moveTo>
                  <a:lnTo>
                    <a:pt x="1766811" y="150901"/>
                  </a:lnTo>
                  <a:lnTo>
                    <a:pt x="1745881" y="102019"/>
                  </a:lnTo>
                  <a:lnTo>
                    <a:pt x="1712252" y="62128"/>
                  </a:lnTo>
                  <a:lnTo>
                    <a:pt x="1667243" y="32499"/>
                  </a:lnTo>
                  <a:lnTo>
                    <a:pt x="1659775" y="29464"/>
                  </a:lnTo>
                  <a:lnTo>
                    <a:pt x="1659775" y="207467"/>
                  </a:lnTo>
                  <a:lnTo>
                    <a:pt x="1657832" y="231736"/>
                  </a:lnTo>
                  <a:lnTo>
                    <a:pt x="1642313" y="271919"/>
                  </a:lnTo>
                  <a:lnTo>
                    <a:pt x="1611934" y="300558"/>
                  </a:lnTo>
                  <a:lnTo>
                    <a:pt x="1570761" y="315087"/>
                  </a:lnTo>
                  <a:lnTo>
                    <a:pt x="1546390" y="316903"/>
                  </a:lnTo>
                  <a:lnTo>
                    <a:pt x="1475117" y="316903"/>
                  </a:lnTo>
                  <a:lnTo>
                    <a:pt x="1475117" y="98044"/>
                  </a:lnTo>
                  <a:lnTo>
                    <a:pt x="1546390" y="98044"/>
                  </a:lnTo>
                  <a:lnTo>
                    <a:pt x="1592618" y="105295"/>
                  </a:lnTo>
                  <a:lnTo>
                    <a:pt x="1628736" y="127088"/>
                  </a:lnTo>
                  <a:lnTo>
                    <a:pt x="1652016" y="161734"/>
                  </a:lnTo>
                  <a:lnTo>
                    <a:pt x="1659775" y="207467"/>
                  </a:lnTo>
                  <a:lnTo>
                    <a:pt x="1659775" y="29464"/>
                  </a:lnTo>
                  <a:lnTo>
                    <a:pt x="1640928" y="21767"/>
                  </a:lnTo>
                  <a:lnTo>
                    <a:pt x="1612773" y="14109"/>
                  </a:lnTo>
                  <a:lnTo>
                    <a:pt x="1582775" y="9512"/>
                  </a:lnTo>
                  <a:lnTo>
                    <a:pt x="1550936" y="7975"/>
                  </a:lnTo>
                  <a:lnTo>
                    <a:pt x="1362265" y="7975"/>
                  </a:lnTo>
                  <a:lnTo>
                    <a:pt x="1362265" y="406971"/>
                  </a:lnTo>
                  <a:lnTo>
                    <a:pt x="1550936" y="406971"/>
                  </a:lnTo>
                  <a:lnTo>
                    <a:pt x="1612773" y="400837"/>
                  </a:lnTo>
                  <a:lnTo>
                    <a:pt x="1667243" y="382460"/>
                  </a:lnTo>
                  <a:lnTo>
                    <a:pt x="1712252" y="352818"/>
                  </a:lnTo>
                  <a:lnTo>
                    <a:pt x="1742986" y="316903"/>
                  </a:lnTo>
                  <a:lnTo>
                    <a:pt x="1745881" y="312915"/>
                  </a:lnTo>
                  <a:lnTo>
                    <a:pt x="1758086" y="289445"/>
                  </a:lnTo>
                  <a:lnTo>
                    <a:pt x="1766811" y="264058"/>
                  </a:lnTo>
                  <a:lnTo>
                    <a:pt x="1772043" y="236728"/>
                  </a:lnTo>
                  <a:lnTo>
                    <a:pt x="1773796" y="207467"/>
                  </a:lnTo>
                  <a:close/>
                </a:path>
                <a:path w="3091179" h="415290">
                  <a:moveTo>
                    <a:pt x="2248039" y="207479"/>
                  </a:moveTo>
                  <a:lnTo>
                    <a:pt x="2240826" y="151193"/>
                  </a:lnTo>
                  <a:lnTo>
                    <a:pt x="2219236" y="100888"/>
                  </a:lnTo>
                  <a:lnTo>
                    <a:pt x="2185047" y="58699"/>
                  </a:lnTo>
                  <a:lnTo>
                    <a:pt x="2140026" y="26797"/>
                  </a:lnTo>
                  <a:lnTo>
                    <a:pt x="2134019" y="24104"/>
                  </a:lnTo>
                  <a:lnTo>
                    <a:pt x="2134019" y="207479"/>
                  </a:lnTo>
                  <a:lnTo>
                    <a:pt x="2133130" y="223812"/>
                  </a:lnTo>
                  <a:lnTo>
                    <a:pt x="2119795" y="267042"/>
                  </a:lnTo>
                  <a:lnTo>
                    <a:pt x="2092642" y="299377"/>
                  </a:lnTo>
                  <a:lnTo>
                    <a:pt x="2055088" y="317919"/>
                  </a:lnTo>
                  <a:lnTo>
                    <a:pt x="2026285" y="321475"/>
                  </a:lnTo>
                  <a:lnTo>
                    <a:pt x="2011540" y="320586"/>
                  </a:lnTo>
                  <a:lnTo>
                    <a:pt x="1971598" y="307225"/>
                  </a:lnTo>
                  <a:lnTo>
                    <a:pt x="1940585" y="279273"/>
                  </a:lnTo>
                  <a:lnTo>
                    <a:pt x="1922145" y="239179"/>
                  </a:lnTo>
                  <a:lnTo>
                    <a:pt x="1918576" y="207479"/>
                  </a:lnTo>
                  <a:lnTo>
                    <a:pt x="1919465" y="191135"/>
                  </a:lnTo>
                  <a:lnTo>
                    <a:pt x="1932838" y="147916"/>
                  </a:lnTo>
                  <a:lnTo>
                    <a:pt x="1959965" y="115582"/>
                  </a:lnTo>
                  <a:lnTo>
                    <a:pt x="1997506" y="97028"/>
                  </a:lnTo>
                  <a:lnTo>
                    <a:pt x="2026285" y="93446"/>
                  </a:lnTo>
                  <a:lnTo>
                    <a:pt x="2041042" y="94335"/>
                  </a:lnTo>
                  <a:lnTo>
                    <a:pt x="2081022" y="107734"/>
                  </a:lnTo>
                  <a:lnTo>
                    <a:pt x="2112022" y="135674"/>
                  </a:lnTo>
                  <a:lnTo>
                    <a:pt x="2130463" y="175768"/>
                  </a:lnTo>
                  <a:lnTo>
                    <a:pt x="2134019" y="207479"/>
                  </a:lnTo>
                  <a:lnTo>
                    <a:pt x="2134019" y="24104"/>
                  </a:lnTo>
                  <a:lnTo>
                    <a:pt x="2113991" y="15074"/>
                  </a:lnTo>
                  <a:lnTo>
                    <a:pt x="2086356" y="6705"/>
                  </a:lnTo>
                  <a:lnTo>
                    <a:pt x="2057120" y="1676"/>
                  </a:lnTo>
                  <a:lnTo>
                    <a:pt x="2026285" y="0"/>
                  </a:lnTo>
                  <a:lnTo>
                    <a:pt x="1995462" y="1676"/>
                  </a:lnTo>
                  <a:lnTo>
                    <a:pt x="1938616" y="15074"/>
                  </a:lnTo>
                  <a:lnTo>
                    <a:pt x="1888718" y="41465"/>
                  </a:lnTo>
                  <a:lnTo>
                    <a:pt x="1849094" y="78511"/>
                  </a:lnTo>
                  <a:lnTo>
                    <a:pt x="1820760" y="125285"/>
                  </a:lnTo>
                  <a:lnTo>
                    <a:pt x="1806371" y="178587"/>
                  </a:lnTo>
                  <a:lnTo>
                    <a:pt x="1804581" y="207479"/>
                  </a:lnTo>
                  <a:lnTo>
                    <a:pt x="1806371" y="236372"/>
                  </a:lnTo>
                  <a:lnTo>
                    <a:pt x="1820760" y="289661"/>
                  </a:lnTo>
                  <a:lnTo>
                    <a:pt x="1849094" y="336435"/>
                  </a:lnTo>
                  <a:lnTo>
                    <a:pt x="1888718" y="373494"/>
                  </a:lnTo>
                  <a:lnTo>
                    <a:pt x="1938616" y="399884"/>
                  </a:lnTo>
                  <a:lnTo>
                    <a:pt x="1995462" y="413283"/>
                  </a:lnTo>
                  <a:lnTo>
                    <a:pt x="2026285" y="414959"/>
                  </a:lnTo>
                  <a:lnTo>
                    <a:pt x="2057120" y="413283"/>
                  </a:lnTo>
                  <a:lnTo>
                    <a:pt x="2113991" y="399884"/>
                  </a:lnTo>
                  <a:lnTo>
                    <a:pt x="2163889" y="373494"/>
                  </a:lnTo>
                  <a:lnTo>
                    <a:pt x="2203500" y="336435"/>
                  </a:lnTo>
                  <a:lnTo>
                    <a:pt x="2214016" y="321475"/>
                  </a:lnTo>
                  <a:lnTo>
                    <a:pt x="2219236" y="314058"/>
                  </a:lnTo>
                  <a:lnTo>
                    <a:pt x="2231821" y="289661"/>
                  </a:lnTo>
                  <a:lnTo>
                    <a:pt x="2240826" y="263766"/>
                  </a:lnTo>
                  <a:lnTo>
                    <a:pt x="2246236" y="236372"/>
                  </a:lnTo>
                  <a:lnTo>
                    <a:pt x="2248039" y="207479"/>
                  </a:lnTo>
                  <a:close/>
                </a:path>
                <a:path w="3091179" h="415290">
                  <a:moveTo>
                    <a:pt x="3091040" y="406971"/>
                  </a:moveTo>
                  <a:lnTo>
                    <a:pt x="3056712" y="329450"/>
                  </a:lnTo>
                  <a:lnTo>
                    <a:pt x="3019856" y="246240"/>
                  </a:lnTo>
                  <a:lnTo>
                    <a:pt x="2963316" y="118554"/>
                  </a:lnTo>
                  <a:lnTo>
                    <a:pt x="2914345" y="7975"/>
                  </a:lnTo>
                  <a:lnTo>
                    <a:pt x="2909214" y="7975"/>
                  </a:lnTo>
                  <a:lnTo>
                    <a:pt x="2909214" y="246240"/>
                  </a:lnTo>
                  <a:lnTo>
                    <a:pt x="2806611" y="246240"/>
                  </a:lnTo>
                  <a:lnTo>
                    <a:pt x="2857919" y="118554"/>
                  </a:lnTo>
                  <a:lnTo>
                    <a:pt x="2909214" y="246240"/>
                  </a:lnTo>
                  <a:lnTo>
                    <a:pt x="2909214" y="7975"/>
                  </a:lnTo>
                  <a:lnTo>
                    <a:pt x="2803182" y="7975"/>
                  </a:lnTo>
                  <a:lnTo>
                    <a:pt x="2633345" y="392760"/>
                  </a:lnTo>
                  <a:lnTo>
                    <a:pt x="2633345" y="317487"/>
                  </a:lnTo>
                  <a:lnTo>
                    <a:pt x="2423579" y="317487"/>
                  </a:lnTo>
                  <a:lnTo>
                    <a:pt x="2624785" y="78663"/>
                  </a:lnTo>
                  <a:lnTo>
                    <a:pt x="2624785" y="7975"/>
                  </a:lnTo>
                  <a:lnTo>
                    <a:pt x="2281085" y="7975"/>
                  </a:lnTo>
                  <a:lnTo>
                    <a:pt x="2281085" y="97459"/>
                  </a:lnTo>
                  <a:lnTo>
                    <a:pt x="2477147" y="97459"/>
                  </a:lnTo>
                  <a:lnTo>
                    <a:pt x="2275941" y="336270"/>
                  </a:lnTo>
                  <a:lnTo>
                    <a:pt x="2275941" y="406971"/>
                  </a:lnTo>
                  <a:lnTo>
                    <a:pt x="2627071" y="406971"/>
                  </a:lnTo>
                  <a:lnTo>
                    <a:pt x="2633345" y="406971"/>
                  </a:lnTo>
                  <a:lnTo>
                    <a:pt x="2742196" y="406971"/>
                  </a:lnTo>
                  <a:lnTo>
                    <a:pt x="2773565" y="329450"/>
                  </a:lnTo>
                  <a:lnTo>
                    <a:pt x="2942259" y="329450"/>
                  </a:lnTo>
                  <a:lnTo>
                    <a:pt x="2973641" y="406971"/>
                  </a:lnTo>
                  <a:lnTo>
                    <a:pt x="3091040" y="406971"/>
                  </a:lnTo>
                  <a:close/>
                </a:path>
              </a:pathLst>
            </a:custGeom>
            <a:solidFill>
              <a:srgbClr val="009C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22970" y="1482712"/>
              <a:ext cx="2013585" cy="391795"/>
            </a:xfrm>
            <a:custGeom>
              <a:avLst/>
              <a:gdLst/>
              <a:ahLst/>
              <a:cxnLst/>
              <a:rect l="l" t="t" r="r" b="b"/>
              <a:pathLst>
                <a:path w="2013585" h="391794">
                  <a:moveTo>
                    <a:pt x="392214" y="388353"/>
                  </a:moveTo>
                  <a:lnTo>
                    <a:pt x="345198" y="285496"/>
                  </a:lnTo>
                  <a:lnTo>
                    <a:pt x="330111" y="252476"/>
                  </a:lnTo>
                  <a:lnTo>
                    <a:pt x="288226" y="160858"/>
                  </a:lnTo>
                  <a:lnTo>
                    <a:pt x="288226" y="252476"/>
                  </a:lnTo>
                  <a:lnTo>
                    <a:pt x="103403" y="252476"/>
                  </a:lnTo>
                  <a:lnTo>
                    <a:pt x="195821" y="45656"/>
                  </a:lnTo>
                  <a:lnTo>
                    <a:pt x="288226" y="252476"/>
                  </a:lnTo>
                  <a:lnTo>
                    <a:pt x="288226" y="160858"/>
                  </a:lnTo>
                  <a:lnTo>
                    <a:pt x="235572" y="45656"/>
                  </a:lnTo>
                  <a:lnTo>
                    <a:pt x="216192" y="3276"/>
                  </a:lnTo>
                  <a:lnTo>
                    <a:pt x="176022" y="3276"/>
                  </a:lnTo>
                  <a:lnTo>
                    <a:pt x="0" y="388353"/>
                  </a:lnTo>
                  <a:lnTo>
                    <a:pt x="42329" y="388353"/>
                  </a:lnTo>
                  <a:lnTo>
                    <a:pt x="88557" y="285496"/>
                  </a:lnTo>
                  <a:lnTo>
                    <a:pt x="303085" y="285496"/>
                  </a:lnTo>
                  <a:lnTo>
                    <a:pt x="349300" y="388353"/>
                  </a:lnTo>
                  <a:lnTo>
                    <a:pt x="392214" y="388353"/>
                  </a:lnTo>
                  <a:close/>
                </a:path>
                <a:path w="2013585" h="391794">
                  <a:moveTo>
                    <a:pt x="759129" y="56095"/>
                  </a:moveTo>
                  <a:lnTo>
                    <a:pt x="714959" y="22275"/>
                  </a:lnTo>
                  <a:lnTo>
                    <a:pt x="678929" y="8039"/>
                  </a:lnTo>
                  <a:lnTo>
                    <a:pt x="639330" y="889"/>
                  </a:lnTo>
                  <a:lnTo>
                    <a:pt x="618312" y="0"/>
                  </a:lnTo>
                  <a:lnTo>
                    <a:pt x="590384" y="1574"/>
                  </a:lnTo>
                  <a:lnTo>
                    <a:pt x="538670" y="14224"/>
                  </a:lnTo>
                  <a:lnTo>
                    <a:pt x="493026" y="39166"/>
                  </a:lnTo>
                  <a:lnTo>
                    <a:pt x="456844" y="74231"/>
                  </a:lnTo>
                  <a:lnTo>
                    <a:pt x="431101" y="118529"/>
                  </a:lnTo>
                  <a:lnTo>
                    <a:pt x="418045" y="168719"/>
                  </a:lnTo>
                  <a:lnTo>
                    <a:pt x="416420" y="195834"/>
                  </a:lnTo>
                  <a:lnTo>
                    <a:pt x="418045" y="222935"/>
                  </a:lnTo>
                  <a:lnTo>
                    <a:pt x="431101" y="273138"/>
                  </a:lnTo>
                  <a:lnTo>
                    <a:pt x="456819" y="317411"/>
                  </a:lnTo>
                  <a:lnTo>
                    <a:pt x="492861" y="352475"/>
                  </a:lnTo>
                  <a:lnTo>
                    <a:pt x="538264" y="377431"/>
                  </a:lnTo>
                  <a:lnTo>
                    <a:pt x="589838" y="390067"/>
                  </a:lnTo>
                  <a:lnTo>
                    <a:pt x="617740" y="391655"/>
                  </a:lnTo>
                  <a:lnTo>
                    <a:pt x="638797" y="390740"/>
                  </a:lnTo>
                  <a:lnTo>
                    <a:pt x="678535" y="383451"/>
                  </a:lnTo>
                  <a:lnTo>
                    <a:pt x="714806" y="368985"/>
                  </a:lnTo>
                  <a:lnTo>
                    <a:pt x="759129" y="335013"/>
                  </a:lnTo>
                  <a:lnTo>
                    <a:pt x="733247" y="309143"/>
                  </a:lnTo>
                  <a:lnTo>
                    <a:pt x="709422" y="329361"/>
                  </a:lnTo>
                  <a:lnTo>
                    <a:pt x="682510" y="343801"/>
                  </a:lnTo>
                  <a:lnTo>
                    <a:pt x="652487" y="352463"/>
                  </a:lnTo>
                  <a:lnTo>
                    <a:pt x="619391" y="355358"/>
                  </a:lnTo>
                  <a:lnTo>
                    <a:pt x="597065" y="354050"/>
                  </a:lnTo>
                  <a:lnTo>
                    <a:pt x="555536" y="343598"/>
                  </a:lnTo>
                  <a:lnTo>
                    <a:pt x="518617" y="323037"/>
                  </a:lnTo>
                  <a:lnTo>
                    <a:pt x="489331" y="294436"/>
                  </a:lnTo>
                  <a:lnTo>
                    <a:pt x="468477" y="258533"/>
                  </a:lnTo>
                  <a:lnTo>
                    <a:pt x="457898" y="217830"/>
                  </a:lnTo>
                  <a:lnTo>
                    <a:pt x="456577" y="195834"/>
                  </a:lnTo>
                  <a:lnTo>
                    <a:pt x="457898" y="173824"/>
                  </a:lnTo>
                  <a:lnTo>
                    <a:pt x="468477" y="133108"/>
                  </a:lnTo>
                  <a:lnTo>
                    <a:pt x="489331" y="97218"/>
                  </a:lnTo>
                  <a:lnTo>
                    <a:pt x="518617" y="68618"/>
                  </a:lnTo>
                  <a:lnTo>
                    <a:pt x="555536" y="48044"/>
                  </a:lnTo>
                  <a:lnTo>
                    <a:pt x="597065" y="37592"/>
                  </a:lnTo>
                  <a:lnTo>
                    <a:pt x="619391" y="36283"/>
                  </a:lnTo>
                  <a:lnTo>
                    <a:pt x="652284" y="39141"/>
                  </a:lnTo>
                  <a:lnTo>
                    <a:pt x="682231" y="47713"/>
                  </a:lnTo>
                  <a:lnTo>
                    <a:pt x="709218" y="61988"/>
                  </a:lnTo>
                  <a:lnTo>
                    <a:pt x="733247" y="81965"/>
                  </a:lnTo>
                  <a:lnTo>
                    <a:pt x="759129" y="56095"/>
                  </a:lnTo>
                  <a:close/>
                </a:path>
                <a:path w="2013585" h="391794">
                  <a:moveTo>
                    <a:pt x="1091907" y="2933"/>
                  </a:moveTo>
                  <a:lnTo>
                    <a:pt x="780567" y="2933"/>
                  </a:lnTo>
                  <a:lnTo>
                    <a:pt x="780567" y="38493"/>
                  </a:lnTo>
                  <a:lnTo>
                    <a:pt x="915873" y="38493"/>
                  </a:lnTo>
                  <a:lnTo>
                    <a:pt x="915873" y="387743"/>
                  </a:lnTo>
                  <a:lnTo>
                    <a:pt x="956602" y="387743"/>
                  </a:lnTo>
                  <a:lnTo>
                    <a:pt x="956602" y="38493"/>
                  </a:lnTo>
                  <a:lnTo>
                    <a:pt x="1091907" y="38493"/>
                  </a:lnTo>
                  <a:lnTo>
                    <a:pt x="1091907" y="2933"/>
                  </a:lnTo>
                  <a:close/>
                </a:path>
                <a:path w="2013585" h="391794">
                  <a:moveTo>
                    <a:pt x="1197533" y="3276"/>
                  </a:moveTo>
                  <a:lnTo>
                    <a:pt x="1156830" y="3276"/>
                  </a:lnTo>
                  <a:lnTo>
                    <a:pt x="1156830" y="388327"/>
                  </a:lnTo>
                  <a:lnTo>
                    <a:pt x="1197533" y="388327"/>
                  </a:lnTo>
                  <a:lnTo>
                    <a:pt x="1197533" y="3276"/>
                  </a:lnTo>
                  <a:close/>
                </a:path>
                <a:path w="2013585" h="391794">
                  <a:moveTo>
                    <a:pt x="1638706" y="3289"/>
                  </a:moveTo>
                  <a:lnTo>
                    <a:pt x="1597444" y="3289"/>
                  </a:lnTo>
                  <a:lnTo>
                    <a:pt x="1448917" y="337743"/>
                  </a:lnTo>
                  <a:lnTo>
                    <a:pt x="1301470" y="3289"/>
                  </a:lnTo>
                  <a:lnTo>
                    <a:pt x="1257465" y="3289"/>
                  </a:lnTo>
                  <a:lnTo>
                    <a:pt x="1428013" y="388366"/>
                  </a:lnTo>
                  <a:lnTo>
                    <a:pt x="1468170" y="388366"/>
                  </a:lnTo>
                  <a:lnTo>
                    <a:pt x="1638706" y="3289"/>
                  </a:lnTo>
                  <a:close/>
                </a:path>
                <a:path w="2013585" h="391794">
                  <a:moveTo>
                    <a:pt x="2013305" y="388353"/>
                  </a:moveTo>
                  <a:lnTo>
                    <a:pt x="1966277" y="285496"/>
                  </a:lnTo>
                  <a:lnTo>
                    <a:pt x="1951189" y="252476"/>
                  </a:lnTo>
                  <a:lnTo>
                    <a:pt x="1909343" y="160947"/>
                  </a:lnTo>
                  <a:lnTo>
                    <a:pt x="1909343" y="252476"/>
                  </a:lnTo>
                  <a:lnTo>
                    <a:pt x="1724520" y="252476"/>
                  </a:lnTo>
                  <a:lnTo>
                    <a:pt x="1816925" y="45656"/>
                  </a:lnTo>
                  <a:lnTo>
                    <a:pt x="1909343" y="252476"/>
                  </a:lnTo>
                  <a:lnTo>
                    <a:pt x="1909343" y="160947"/>
                  </a:lnTo>
                  <a:lnTo>
                    <a:pt x="1856638" y="45656"/>
                  </a:lnTo>
                  <a:lnTo>
                    <a:pt x="1837270" y="3276"/>
                  </a:lnTo>
                  <a:lnTo>
                    <a:pt x="1797126" y="3276"/>
                  </a:lnTo>
                  <a:lnTo>
                    <a:pt x="1621091" y="388353"/>
                  </a:lnTo>
                  <a:lnTo>
                    <a:pt x="1663420" y="388353"/>
                  </a:lnTo>
                  <a:lnTo>
                    <a:pt x="1709674" y="285496"/>
                  </a:lnTo>
                  <a:lnTo>
                    <a:pt x="1924177" y="285496"/>
                  </a:lnTo>
                  <a:lnTo>
                    <a:pt x="1970392" y="388353"/>
                  </a:lnTo>
                  <a:lnTo>
                    <a:pt x="2013305" y="388353"/>
                  </a:lnTo>
                  <a:close/>
                </a:path>
              </a:pathLst>
            </a:custGeom>
            <a:solidFill>
              <a:srgbClr val="FDB7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98677" y="734237"/>
              <a:ext cx="7186930" cy="5592445"/>
            </a:xfrm>
            <a:custGeom>
              <a:avLst/>
              <a:gdLst/>
              <a:ahLst/>
              <a:cxnLst/>
              <a:rect l="l" t="t" r="r" b="b"/>
              <a:pathLst>
                <a:path w="7186930" h="5592445">
                  <a:moveTo>
                    <a:pt x="1584680" y="4423156"/>
                  </a:moveTo>
                  <a:lnTo>
                    <a:pt x="1368729" y="4423156"/>
                  </a:lnTo>
                  <a:lnTo>
                    <a:pt x="1368729" y="4512081"/>
                  </a:lnTo>
                  <a:lnTo>
                    <a:pt x="1584680" y="4512081"/>
                  </a:lnTo>
                  <a:lnTo>
                    <a:pt x="1584680" y="4423156"/>
                  </a:lnTo>
                  <a:close/>
                </a:path>
                <a:path w="7186930" h="5592445">
                  <a:moveTo>
                    <a:pt x="1610080" y="2250922"/>
                  </a:moveTo>
                  <a:lnTo>
                    <a:pt x="1368729" y="2250922"/>
                  </a:lnTo>
                  <a:lnTo>
                    <a:pt x="1368729" y="2339835"/>
                  </a:lnTo>
                  <a:lnTo>
                    <a:pt x="1610080" y="2339835"/>
                  </a:lnTo>
                  <a:lnTo>
                    <a:pt x="1610080" y="2250922"/>
                  </a:lnTo>
                  <a:close/>
                </a:path>
                <a:path w="7186930" h="5592445">
                  <a:moveTo>
                    <a:pt x="1673593" y="3343389"/>
                  </a:moveTo>
                  <a:lnTo>
                    <a:pt x="1368729" y="3343389"/>
                  </a:lnTo>
                  <a:lnTo>
                    <a:pt x="1368729" y="3419602"/>
                  </a:lnTo>
                  <a:lnTo>
                    <a:pt x="1673593" y="3419602"/>
                  </a:lnTo>
                  <a:lnTo>
                    <a:pt x="1673593" y="3343389"/>
                  </a:lnTo>
                  <a:close/>
                </a:path>
                <a:path w="7186930" h="5592445">
                  <a:moveTo>
                    <a:pt x="1749818" y="3991254"/>
                  </a:moveTo>
                  <a:lnTo>
                    <a:pt x="1368729" y="3991254"/>
                  </a:lnTo>
                  <a:lnTo>
                    <a:pt x="1368729" y="4080192"/>
                  </a:lnTo>
                  <a:lnTo>
                    <a:pt x="1749818" y="4080192"/>
                  </a:lnTo>
                  <a:lnTo>
                    <a:pt x="1749818" y="3991254"/>
                  </a:lnTo>
                  <a:close/>
                </a:path>
                <a:path w="7186930" h="5592445">
                  <a:moveTo>
                    <a:pt x="2016569" y="2898787"/>
                  </a:moveTo>
                  <a:lnTo>
                    <a:pt x="1368729" y="2898787"/>
                  </a:lnTo>
                  <a:lnTo>
                    <a:pt x="1368729" y="2987725"/>
                  </a:lnTo>
                  <a:lnTo>
                    <a:pt x="2016569" y="2987725"/>
                  </a:lnTo>
                  <a:lnTo>
                    <a:pt x="2016569" y="2898787"/>
                  </a:lnTo>
                  <a:close/>
                </a:path>
                <a:path w="7186930" h="5592445">
                  <a:moveTo>
                    <a:pt x="2041982" y="1819021"/>
                  </a:moveTo>
                  <a:lnTo>
                    <a:pt x="1368729" y="1819021"/>
                  </a:lnTo>
                  <a:lnTo>
                    <a:pt x="1368729" y="1907946"/>
                  </a:lnTo>
                  <a:lnTo>
                    <a:pt x="2041982" y="1907946"/>
                  </a:lnTo>
                  <a:lnTo>
                    <a:pt x="2041982" y="1819021"/>
                  </a:lnTo>
                  <a:close/>
                </a:path>
                <a:path w="7186930" h="5592445">
                  <a:moveTo>
                    <a:pt x="2054682" y="5299672"/>
                  </a:moveTo>
                  <a:lnTo>
                    <a:pt x="1368729" y="5299672"/>
                  </a:lnTo>
                  <a:lnTo>
                    <a:pt x="1368729" y="5375897"/>
                  </a:lnTo>
                  <a:lnTo>
                    <a:pt x="2054682" y="5375897"/>
                  </a:lnTo>
                  <a:lnTo>
                    <a:pt x="2054682" y="5299672"/>
                  </a:lnTo>
                  <a:close/>
                </a:path>
                <a:path w="7186930" h="5592445">
                  <a:moveTo>
                    <a:pt x="2257933" y="4639107"/>
                  </a:moveTo>
                  <a:lnTo>
                    <a:pt x="1368729" y="4639107"/>
                  </a:lnTo>
                  <a:lnTo>
                    <a:pt x="1368729" y="4728045"/>
                  </a:lnTo>
                  <a:lnTo>
                    <a:pt x="2257933" y="4728045"/>
                  </a:lnTo>
                  <a:lnTo>
                    <a:pt x="2257933" y="4639107"/>
                  </a:lnTo>
                  <a:close/>
                </a:path>
                <a:path w="7186930" h="5592445">
                  <a:moveTo>
                    <a:pt x="2308733" y="3114738"/>
                  </a:moveTo>
                  <a:lnTo>
                    <a:pt x="1368729" y="3114738"/>
                  </a:lnTo>
                  <a:lnTo>
                    <a:pt x="1368729" y="3203651"/>
                  </a:lnTo>
                  <a:lnTo>
                    <a:pt x="2308733" y="3203651"/>
                  </a:lnTo>
                  <a:lnTo>
                    <a:pt x="2308733" y="3114738"/>
                  </a:lnTo>
                  <a:close/>
                </a:path>
                <a:path w="7186930" h="5592445">
                  <a:moveTo>
                    <a:pt x="2372258" y="2034971"/>
                  </a:moveTo>
                  <a:lnTo>
                    <a:pt x="1368729" y="2034971"/>
                  </a:lnTo>
                  <a:lnTo>
                    <a:pt x="1368729" y="2123884"/>
                  </a:lnTo>
                  <a:lnTo>
                    <a:pt x="2372258" y="2123884"/>
                  </a:lnTo>
                  <a:lnTo>
                    <a:pt x="2372258" y="2034971"/>
                  </a:lnTo>
                  <a:close/>
                </a:path>
                <a:path w="7186930" h="5592445">
                  <a:moveTo>
                    <a:pt x="2778722" y="4207218"/>
                  </a:moveTo>
                  <a:lnTo>
                    <a:pt x="1368729" y="4207218"/>
                  </a:lnTo>
                  <a:lnTo>
                    <a:pt x="1368729" y="4296130"/>
                  </a:lnTo>
                  <a:lnTo>
                    <a:pt x="2778722" y="4296130"/>
                  </a:lnTo>
                  <a:lnTo>
                    <a:pt x="2778722" y="4207218"/>
                  </a:lnTo>
                  <a:close/>
                </a:path>
                <a:path w="7186930" h="5592445">
                  <a:moveTo>
                    <a:pt x="3299549" y="2682837"/>
                  </a:moveTo>
                  <a:lnTo>
                    <a:pt x="1368729" y="2682837"/>
                  </a:lnTo>
                  <a:lnTo>
                    <a:pt x="1368729" y="2771749"/>
                  </a:lnTo>
                  <a:lnTo>
                    <a:pt x="3299549" y="2771749"/>
                  </a:lnTo>
                  <a:lnTo>
                    <a:pt x="3299549" y="2682837"/>
                  </a:lnTo>
                  <a:close/>
                </a:path>
                <a:path w="7186930" h="5592445">
                  <a:moveTo>
                    <a:pt x="3624122" y="0"/>
                  </a:moveTo>
                  <a:lnTo>
                    <a:pt x="0" y="0"/>
                  </a:lnTo>
                  <a:lnTo>
                    <a:pt x="0" y="64770"/>
                  </a:lnTo>
                  <a:lnTo>
                    <a:pt x="0" y="946150"/>
                  </a:lnTo>
                  <a:lnTo>
                    <a:pt x="0" y="1010920"/>
                  </a:lnTo>
                  <a:lnTo>
                    <a:pt x="760425" y="1010920"/>
                  </a:lnTo>
                  <a:lnTo>
                    <a:pt x="760425" y="946150"/>
                  </a:lnTo>
                  <a:lnTo>
                    <a:pt x="64719" y="946150"/>
                  </a:lnTo>
                  <a:lnTo>
                    <a:pt x="64719" y="64770"/>
                  </a:lnTo>
                  <a:lnTo>
                    <a:pt x="3559391" y="64770"/>
                  </a:lnTo>
                  <a:lnTo>
                    <a:pt x="3559391" y="946150"/>
                  </a:lnTo>
                  <a:lnTo>
                    <a:pt x="3017393" y="946150"/>
                  </a:lnTo>
                  <a:lnTo>
                    <a:pt x="3017393" y="1010920"/>
                  </a:lnTo>
                  <a:lnTo>
                    <a:pt x="3624122" y="1010920"/>
                  </a:lnTo>
                  <a:lnTo>
                    <a:pt x="3624122" y="946150"/>
                  </a:lnTo>
                  <a:lnTo>
                    <a:pt x="3624122" y="64770"/>
                  </a:lnTo>
                  <a:lnTo>
                    <a:pt x="3624122" y="0"/>
                  </a:lnTo>
                  <a:close/>
                </a:path>
                <a:path w="7186930" h="5592445">
                  <a:moveTo>
                    <a:pt x="3972801" y="5071021"/>
                  </a:moveTo>
                  <a:lnTo>
                    <a:pt x="1368729" y="5071021"/>
                  </a:lnTo>
                  <a:lnTo>
                    <a:pt x="1368729" y="5159934"/>
                  </a:lnTo>
                  <a:lnTo>
                    <a:pt x="3972801" y="5159934"/>
                  </a:lnTo>
                  <a:lnTo>
                    <a:pt x="3972801" y="5071021"/>
                  </a:lnTo>
                  <a:close/>
                </a:path>
                <a:path w="7186930" h="5592445">
                  <a:moveTo>
                    <a:pt x="4582541" y="4855057"/>
                  </a:moveTo>
                  <a:lnTo>
                    <a:pt x="1368729" y="4855057"/>
                  </a:lnTo>
                  <a:lnTo>
                    <a:pt x="1368729" y="4943983"/>
                  </a:lnTo>
                  <a:lnTo>
                    <a:pt x="4582541" y="4943983"/>
                  </a:lnTo>
                  <a:lnTo>
                    <a:pt x="4582541" y="4855057"/>
                  </a:lnTo>
                  <a:close/>
                </a:path>
                <a:path w="7186930" h="5592445">
                  <a:moveTo>
                    <a:pt x="5039842" y="5515635"/>
                  </a:moveTo>
                  <a:lnTo>
                    <a:pt x="1368729" y="5515635"/>
                  </a:lnTo>
                  <a:lnTo>
                    <a:pt x="1368729" y="5591848"/>
                  </a:lnTo>
                  <a:lnTo>
                    <a:pt x="5039842" y="5591848"/>
                  </a:lnTo>
                  <a:lnTo>
                    <a:pt x="5039842" y="5515635"/>
                  </a:lnTo>
                  <a:close/>
                </a:path>
                <a:path w="7186930" h="5592445">
                  <a:moveTo>
                    <a:pt x="5255780" y="2466873"/>
                  </a:moveTo>
                  <a:lnTo>
                    <a:pt x="1368729" y="2466873"/>
                  </a:lnTo>
                  <a:lnTo>
                    <a:pt x="1368729" y="2555798"/>
                  </a:lnTo>
                  <a:lnTo>
                    <a:pt x="5255780" y="2555798"/>
                  </a:lnTo>
                  <a:lnTo>
                    <a:pt x="5255780" y="2466873"/>
                  </a:lnTo>
                  <a:close/>
                </a:path>
                <a:path w="7186930" h="5592445">
                  <a:moveTo>
                    <a:pt x="5586069" y="3559352"/>
                  </a:moveTo>
                  <a:lnTo>
                    <a:pt x="1368729" y="3559352"/>
                  </a:lnTo>
                  <a:lnTo>
                    <a:pt x="1368729" y="3648278"/>
                  </a:lnTo>
                  <a:lnTo>
                    <a:pt x="5586069" y="3648278"/>
                  </a:lnTo>
                  <a:lnTo>
                    <a:pt x="5586069" y="3559352"/>
                  </a:lnTo>
                  <a:close/>
                </a:path>
                <a:path w="7186930" h="5592445">
                  <a:moveTo>
                    <a:pt x="7186612" y="3775303"/>
                  </a:moveTo>
                  <a:lnTo>
                    <a:pt x="1368729" y="3775303"/>
                  </a:lnTo>
                  <a:lnTo>
                    <a:pt x="1368729" y="3864229"/>
                  </a:lnTo>
                  <a:lnTo>
                    <a:pt x="7186612" y="3864229"/>
                  </a:lnTo>
                  <a:lnTo>
                    <a:pt x="7186612" y="3775303"/>
                  </a:lnTo>
                  <a:close/>
                </a:path>
              </a:pathLst>
            </a:custGeom>
            <a:solidFill>
              <a:srgbClr val="009C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73753" y="6395947"/>
              <a:ext cx="6237605" cy="0"/>
            </a:xfrm>
            <a:custGeom>
              <a:avLst/>
              <a:gdLst/>
              <a:ahLst/>
              <a:cxnLst/>
              <a:rect l="l" t="t" r="r" b="b"/>
              <a:pathLst>
                <a:path w="6237605">
                  <a:moveTo>
                    <a:pt x="0" y="0"/>
                  </a:moveTo>
                  <a:lnTo>
                    <a:pt x="6237058" y="0"/>
                  </a:lnTo>
                </a:path>
              </a:pathLst>
            </a:custGeom>
            <a:ln w="12700">
              <a:solidFill>
                <a:srgbClr val="8387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73752" y="6395947"/>
              <a:ext cx="6237605" cy="51435"/>
            </a:xfrm>
            <a:custGeom>
              <a:avLst/>
              <a:gdLst/>
              <a:ahLst/>
              <a:cxnLst/>
              <a:rect l="l" t="t" r="r" b="b"/>
              <a:pathLst>
                <a:path w="6237605" h="51435">
                  <a:moveTo>
                    <a:pt x="6237058" y="0"/>
                  </a:moveTo>
                  <a:lnTo>
                    <a:pt x="6237058" y="50812"/>
                  </a:lnTo>
                </a:path>
                <a:path w="6237605" h="51435">
                  <a:moveTo>
                    <a:pt x="5614631" y="0"/>
                  </a:moveTo>
                  <a:lnTo>
                    <a:pt x="5614631" y="50812"/>
                  </a:lnTo>
                </a:path>
                <a:path w="6237605" h="51435">
                  <a:moveTo>
                    <a:pt x="4979492" y="0"/>
                  </a:moveTo>
                  <a:lnTo>
                    <a:pt x="4979492" y="50812"/>
                  </a:lnTo>
                </a:path>
                <a:path w="6237605" h="51435">
                  <a:moveTo>
                    <a:pt x="4357065" y="0"/>
                  </a:moveTo>
                  <a:lnTo>
                    <a:pt x="4357065" y="50812"/>
                  </a:lnTo>
                </a:path>
                <a:path w="6237605" h="51435">
                  <a:moveTo>
                    <a:pt x="3734612" y="0"/>
                  </a:moveTo>
                  <a:lnTo>
                    <a:pt x="3734612" y="50812"/>
                  </a:lnTo>
                </a:path>
                <a:path w="6237605" h="51435">
                  <a:moveTo>
                    <a:pt x="3112185" y="0"/>
                  </a:moveTo>
                  <a:lnTo>
                    <a:pt x="3112185" y="50812"/>
                  </a:lnTo>
                </a:path>
                <a:path w="6237605" h="51435">
                  <a:moveTo>
                    <a:pt x="2489746" y="0"/>
                  </a:moveTo>
                  <a:lnTo>
                    <a:pt x="2489746" y="50812"/>
                  </a:lnTo>
                </a:path>
                <a:path w="6237605" h="51435">
                  <a:moveTo>
                    <a:pt x="1867306" y="0"/>
                  </a:moveTo>
                  <a:lnTo>
                    <a:pt x="1867306" y="50812"/>
                  </a:lnTo>
                </a:path>
                <a:path w="6237605" h="51435">
                  <a:moveTo>
                    <a:pt x="1244879" y="0"/>
                  </a:moveTo>
                  <a:lnTo>
                    <a:pt x="1244879" y="50812"/>
                  </a:lnTo>
                </a:path>
                <a:path w="6237605" h="51435">
                  <a:moveTo>
                    <a:pt x="622439" y="0"/>
                  </a:moveTo>
                  <a:lnTo>
                    <a:pt x="622439" y="50812"/>
                  </a:lnTo>
                </a:path>
                <a:path w="6237605" h="51435">
                  <a:moveTo>
                    <a:pt x="0" y="0"/>
                  </a:moveTo>
                  <a:lnTo>
                    <a:pt x="0" y="50812"/>
                  </a:lnTo>
                </a:path>
              </a:pathLst>
            </a:custGeom>
            <a:ln w="12700">
              <a:solidFill>
                <a:srgbClr val="8387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73753" y="2483395"/>
              <a:ext cx="0" cy="3912870"/>
            </a:xfrm>
            <a:custGeom>
              <a:avLst/>
              <a:gdLst/>
              <a:ahLst/>
              <a:cxnLst/>
              <a:rect l="l" t="t" r="r" b="b"/>
              <a:pathLst>
                <a:path h="3912870">
                  <a:moveTo>
                    <a:pt x="0" y="39125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8387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10240" y="2483392"/>
              <a:ext cx="64135" cy="3912870"/>
            </a:xfrm>
            <a:custGeom>
              <a:avLst/>
              <a:gdLst/>
              <a:ahLst/>
              <a:cxnLst/>
              <a:rect l="l" t="t" r="r" b="b"/>
              <a:pathLst>
                <a:path w="64135" h="3912870">
                  <a:moveTo>
                    <a:pt x="0" y="0"/>
                  </a:moveTo>
                  <a:lnTo>
                    <a:pt x="63512" y="0"/>
                  </a:lnTo>
                </a:path>
                <a:path w="64135" h="3912870">
                  <a:moveTo>
                    <a:pt x="0" y="215950"/>
                  </a:moveTo>
                  <a:lnTo>
                    <a:pt x="63512" y="215950"/>
                  </a:lnTo>
                </a:path>
                <a:path w="64135" h="3912870">
                  <a:moveTo>
                    <a:pt x="0" y="431901"/>
                  </a:moveTo>
                  <a:lnTo>
                    <a:pt x="63512" y="431901"/>
                  </a:lnTo>
                </a:path>
                <a:path w="64135" h="3912870">
                  <a:moveTo>
                    <a:pt x="0" y="647852"/>
                  </a:moveTo>
                  <a:lnTo>
                    <a:pt x="63512" y="647852"/>
                  </a:lnTo>
                </a:path>
                <a:path w="64135" h="3912870">
                  <a:moveTo>
                    <a:pt x="0" y="876515"/>
                  </a:moveTo>
                  <a:lnTo>
                    <a:pt x="63512" y="876515"/>
                  </a:lnTo>
                </a:path>
                <a:path w="64135" h="3912870">
                  <a:moveTo>
                    <a:pt x="0" y="1092466"/>
                  </a:moveTo>
                  <a:lnTo>
                    <a:pt x="63512" y="1092466"/>
                  </a:lnTo>
                </a:path>
                <a:path w="64135" h="3912870">
                  <a:moveTo>
                    <a:pt x="0" y="1308417"/>
                  </a:moveTo>
                  <a:lnTo>
                    <a:pt x="63512" y="1308417"/>
                  </a:lnTo>
                </a:path>
                <a:path w="64135" h="3912870">
                  <a:moveTo>
                    <a:pt x="0" y="1524368"/>
                  </a:moveTo>
                  <a:lnTo>
                    <a:pt x="63512" y="1524368"/>
                  </a:lnTo>
                </a:path>
                <a:path w="64135" h="3912870">
                  <a:moveTo>
                    <a:pt x="0" y="1740331"/>
                  </a:moveTo>
                  <a:lnTo>
                    <a:pt x="63512" y="1740331"/>
                  </a:lnTo>
                </a:path>
                <a:path w="64135" h="3912870">
                  <a:moveTo>
                    <a:pt x="0" y="1956282"/>
                  </a:moveTo>
                  <a:lnTo>
                    <a:pt x="63512" y="1956282"/>
                  </a:lnTo>
                </a:path>
                <a:path w="64135" h="3912870">
                  <a:moveTo>
                    <a:pt x="0" y="2172233"/>
                  </a:moveTo>
                  <a:lnTo>
                    <a:pt x="63512" y="2172233"/>
                  </a:lnTo>
                </a:path>
                <a:path w="64135" h="3912870">
                  <a:moveTo>
                    <a:pt x="0" y="2388184"/>
                  </a:moveTo>
                  <a:lnTo>
                    <a:pt x="63512" y="2388184"/>
                  </a:lnTo>
                </a:path>
                <a:path w="64135" h="3912870">
                  <a:moveTo>
                    <a:pt x="0" y="2604135"/>
                  </a:moveTo>
                  <a:lnTo>
                    <a:pt x="63512" y="2604135"/>
                  </a:lnTo>
                </a:path>
                <a:path w="64135" h="3912870">
                  <a:moveTo>
                    <a:pt x="0" y="2832798"/>
                  </a:moveTo>
                  <a:lnTo>
                    <a:pt x="63512" y="2832798"/>
                  </a:lnTo>
                </a:path>
                <a:path w="64135" h="3912870">
                  <a:moveTo>
                    <a:pt x="0" y="3048749"/>
                  </a:moveTo>
                  <a:lnTo>
                    <a:pt x="63512" y="3048749"/>
                  </a:lnTo>
                </a:path>
                <a:path w="64135" h="3912870">
                  <a:moveTo>
                    <a:pt x="0" y="3264700"/>
                  </a:moveTo>
                  <a:lnTo>
                    <a:pt x="63512" y="3264700"/>
                  </a:lnTo>
                </a:path>
                <a:path w="64135" h="3912870">
                  <a:moveTo>
                    <a:pt x="0" y="3480650"/>
                  </a:moveTo>
                  <a:lnTo>
                    <a:pt x="63512" y="3480650"/>
                  </a:lnTo>
                </a:path>
                <a:path w="64135" h="3912870">
                  <a:moveTo>
                    <a:pt x="0" y="3696601"/>
                  </a:moveTo>
                  <a:lnTo>
                    <a:pt x="63512" y="3696601"/>
                  </a:lnTo>
                </a:path>
                <a:path w="64135" h="3912870">
                  <a:moveTo>
                    <a:pt x="0" y="3912552"/>
                  </a:moveTo>
                  <a:lnTo>
                    <a:pt x="63512" y="3912552"/>
                  </a:lnTo>
                </a:path>
              </a:pathLst>
            </a:custGeom>
            <a:ln w="12700">
              <a:solidFill>
                <a:srgbClr val="8387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130600" y="6198420"/>
            <a:ext cx="287361" cy="212901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387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39898" y="5980183"/>
            <a:ext cx="198355" cy="412956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63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5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68837" y="5761945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2</a:t>
            </a: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64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81061" y="5543708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326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40111" y="5325471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91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65392" y="5107233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19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69673" y="4888996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1</a:t>
            </a: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49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0480" y="4670759"/>
            <a:ext cx="198355" cy="212901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46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80094" y="4452521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609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80994" y="4234284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423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53345" y="4016046"/>
            <a:ext cx="198355" cy="212901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31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90538" y="3797809"/>
            <a:ext cx="438512" cy="212901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108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03354" y="3579571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63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94935" y="3361333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1</a:t>
            </a: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97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44045" y="3143096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dirty="0">
                <a:latin typeface="Calibri"/>
                <a:cs typeface="Calibri"/>
              </a:rPr>
              <a:t>405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91184" y="2924693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22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53199" y="2706456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98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28320" y="2488218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lang="es-AR" sz="1300" spc="40" dirty="0">
                <a:solidFill>
                  <a:srgbClr val="0C060D"/>
                </a:solidFill>
                <a:latin typeface="Calibri"/>
                <a:cs typeface="Calibri"/>
              </a:rPr>
              <a:t>62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14220" y="6518977"/>
            <a:ext cx="109350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87930" y="6518977"/>
            <a:ext cx="198355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5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74531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10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99325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15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24118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20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48746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25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73538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30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598166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35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22795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40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47584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45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472376" y="6518977"/>
            <a:ext cx="287361" cy="212909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12722">
              <a:spcBef>
                <a:spcPts val="100"/>
              </a:spcBef>
            </a:pPr>
            <a:r>
              <a:rPr sz="1300" spc="40" dirty="0">
                <a:solidFill>
                  <a:srgbClr val="0C060D"/>
                </a:solidFill>
                <a:latin typeface="Calibri"/>
                <a:cs typeface="Calibri"/>
              </a:rPr>
              <a:t>50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87093" y="2460030"/>
            <a:ext cx="1247350" cy="3953528"/>
          </a:xfrm>
          <a:prstGeom prst="rect">
            <a:avLst/>
          </a:prstGeom>
        </p:spPr>
        <p:txBody>
          <a:bodyPr vert="horz" wrap="square" lIns="0" tIns="12722" rIns="0" bIns="0" rtlCol="0">
            <a:spAutoFit/>
          </a:bodyPr>
          <a:lstStyle/>
          <a:p>
            <a:pPr marL="344852" marR="20361" indent="-7000" algn="r">
              <a:lnSpc>
                <a:spcPct val="109700"/>
              </a:lnSpc>
              <a:spcBef>
                <a:spcPts val="100"/>
              </a:spcBef>
            </a:pPr>
            <a:r>
              <a:rPr sz="1300" spc="-15" dirty="0">
                <a:solidFill>
                  <a:srgbClr val="0C060D"/>
                </a:solidFill>
                <a:latin typeface="Calibri"/>
                <a:cs typeface="Calibri"/>
              </a:rPr>
              <a:t>TUPUNGATO </a:t>
            </a:r>
            <a:r>
              <a:rPr sz="1300" spc="-281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0C060D"/>
                </a:solidFill>
                <a:latin typeface="Calibri"/>
                <a:cs typeface="Calibri"/>
              </a:rPr>
              <a:t>TUNUYÁN </a:t>
            </a:r>
            <a:r>
              <a:rPr sz="1300" spc="-1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SANTA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ROSA </a:t>
            </a:r>
            <a:r>
              <a:rPr sz="1300" spc="-281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S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N</a:t>
            </a:r>
            <a:r>
              <a:rPr sz="1300" spc="-13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R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F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spc="-35" dirty="0">
                <a:solidFill>
                  <a:srgbClr val="0C060D"/>
                </a:solidFill>
                <a:latin typeface="Calibri"/>
                <a:cs typeface="Calibri"/>
              </a:rPr>
              <a:t>E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L  S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N</a:t>
            </a:r>
            <a:r>
              <a:rPr sz="1300" spc="-13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0C060D"/>
                </a:solidFill>
                <a:latin typeface="Calibri"/>
                <a:cs typeface="Calibri"/>
              </a:rPr>
              <a:t>M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R</a:t>
            </a:r>
            <a:r>
              <a:rPr sz="1300" spc="-35" dirty="0">
                <a:solidFill>
                  <a:srgbClr val="0C060D"/>
                </a:solidFill>
                <a:latin typeface="Calibri"/>
                <a:cs typeface="Calibri"/>
              </a:rPr>
              <a:t>T</a:t>
            </a:r>
            <a:r>
              <a:rPr sz="1300" spc="-30" dirty="0">
                <a:solidFill>
                  <a:srgbClr val="0C060D"/>
                </a:solidFill>
                <a:latin typeface="Calibri"/>
                <a:cs typeface="Calibri"/>
              </a:rPr>
              <a:t>Í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N  S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N</a:t>
            </a:r>
            <a:r>
              <a:rPr sz="1300" spc="-13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C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R</a:t>
            </a:r>
            <a:r>
              <a:rPr sz="1300" spc="50" dirty="0">
                <a:solidFill>
                  <a:srgbClr val="0C060D"/>
                </a:solidFill>
                <a:latin typeface="Calibri"/>
                <a:cs typeface="Calibri"/>
              </a:rPr>
              <a:t>L</a:t>
            </a:r>
            <a:r>
              <a:rPr sz="1300" spc="35" dirty="0">
                <a:solidFill>
                  <a:srgbClr val="0C060D"/>
                </a:solidFill>
                <a:latin typeface="Calibri"/>
                <a:cs typeface="Calibri"/>
              </a:rPr>
              <a:t>O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S  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RIVADAVIA </a:t>
            </a:r>
            <a:r>
              <a:rPr sz="1300" spc="-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MALARGÜE</a:t>
            </a:r>
            <a:endParaRPr sz="1300" dirty="0">
              <a:latin typeface="Calibri"/>
              <a:cs typeface="Calibri"/>
            </a:endParaRPr>
          </a:p>
          <a:p>
            <a:pPr marL="491825" marR="5088" indent="257047" algn="r">
              <a:lnSpc>
                <a:spcPct val="109700"/>
              </a:lnSpc>
            </a:pPr>
            <a:r>
              <a:rPr sz="1300" spc="-15" dirty="0">
                <a:solidFill>
                  <a:srgbClr val="0C060D"/>
                </a:solidFill>
                <a:latin typeface="Calibri"/>
                <a:cs typeface="Calibri"/>
              </a:rPr>
              <a:t>M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spc="-30" dirty="0">
                <a:solidFill>
                  <a:srgbClr val="0C060D"/>
                </a:solidFill>
                <a:latin typeface="Calibri"/>
                <a:cs typeface="Calibri"/>
              </a:rPr>
              <a:t>I</a:t>
            </a:r>
            <a:r>
              <a:rPr sz="1300" spc="25" dirty="0">
                <a:solidFill>
                  <a:srgbClr val="0C060D"/>
                </a:solidFill>
                <a:latin typeface="Calibri"/>
                <a:cs typeface="Calibri"/>
              </a:rPr>
              <a:t>P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Ú 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LUJÁN </a:t>
            </a:r>
            <a:r>
              <a:rPr sz="1300" spc="10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25" dirty="0">
                <a:solidFill>
                  <a:srgbClr val="0C060D"/>
                </a:solidFill>
                <a:latin typeface="Calibri"/>
                <a:cs typeface="Calibri"/>
              </a:rPr>
              <a:t>LAVALLE </a:t>
            </a:r>
            <a:r>
              <a:rPr sz="1300" spc="30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50" dirty="0">
                <a:solidFill>
                  <a:srgbClr val="0C060D"/>
                </a:solidFill>
                <a:latin typeface="Calibri"/>
                <a:cs typeface="Calibri"/>
              </a:rPr>
              <a:t>L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S</a:t>
            </a:r>
            <a:r>
              <a:rPr sz="1300" spc="-9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H</a:t>
            </a:r>
            <a:r>
              <a:rPr sz="1300" spc="-35" dirty="0">
                <a:solidFill>
                  <a:srgbClr val="0C060D"/>
                </a:solidFill>
                <a:latin typeface="Calibri"/>
                <a:cs typeface="Calibri"/>
              </a:rPr>
              <a:t>E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R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S</a:t>
            </a:r>
            <a:endParaRPr sz="1300" dirty="0">
              <a:latin typeface="Calibri"/>
              <a:cs typeface="Calibri"/>
            </a:endParaRPr>
          </a:p>
          <a:p>
            <a:pPr marL="12722" marR="12090" indent="743145" algn="r">
              <a:lnSpc>
                <a:spcPts val="1714"/>
              </a:lnSpc>
              <a:spcBef>
                <a:spcPts val="80"/>
              </a:spcBef>
            </a:pPr>
            <a:r>
              <a:rPr sz="1300" spc="50" dirty="0">
                <a:solidFill>
                  <a:srgbClr val="0C060D"/>
                </a:solidFill>
                <a:latin typeface="Calibri"/>
                <a:cs typeface="Calibri"/>
              </a:rPr>
              <a:t>L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spc="-50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25" dirty="0">
                <a:solidFill>
                  <a:srgbClr val="0C060D"/>
                </a:solidFill>
                <a:latin typeface="Calibri"/>
                <a:cs typeface="Calibri"/>
              </a:rPr>
              <a:t>P</a:t>
            </a:r>
            <a:r>
              <a:rPr sz="1300" spc="45" dirty="0">
                <a:solidFill>
                  <a:srgbClr val="0C060D"/>
                </a:solidFill>
                <a:latin typeface="Calibri"/>
                <a:cs typeface="Calibri"/>
              </a:rPr>
              <a:t>A</a:t>
            </a:r>
            <a:r>
              <a:rPr sz="1300" dirty="0">
                <a:solidFill>
                  <a:srgbClr val="0C060D"/>
                </a:solidFill>
                <a:latin typeface="Calibri"/>
                <a:cs typeface="Calibri"/>
              </a:rPr>
              <a:t>Z  </a:t>
            </a:r>
            <a:r>
              <a:rPr sz="1300" spc="-25" dirty="0">
                <a:solidFill>
                  <a:srgbClr val="0C060D"/>
                </a:solidFill>
                <a:latin typeface="Calibri"/>
                <a:cs typeface="Calibri"/>
              </a:rPr>
              <a:t>JUNÍN </a:t>
            </a:r>
            <a:r>
              <a:rPr sz="1300" spc="-20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GUAYMALLÉN </a:t>
            </a:r>
            <a:r>
              <a:rPr sz="1300" spc="10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GODOY </a:t>
            </a:r>
            <a:r>
              <a:rPr sz="1300" spc="-10" dirty="0">
                <a:solidFill>
                  <a:srgbClr val="0C060D"/>
                </a:solidFill>
                <a:latin typeface="Calibri"/>
                <a:cs typeface="Calibri"/>
              </a:rPr>
              <a:t>CRUZ </a:t>
            </a:r>
            <a:r>
              <a:rPr sz="1300" spc="-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0C060D"/>
                </a:solidFill>
                <a:latin typeface="Calibri"/>
                <a:cs typeface="Calibri"/>
              </a:rPr>
              <a:t>GENERAL</a:t>
            </a:r>
            <a:r>
              <a:rPr sz="1300" spc="65" dirty="0">
                <a:solidFill>
                  <a:srgbClr val="0C060D"/>
                </a:solidFill>
                <a:latin typeface="Calibri"/>
                <a:cs typeface="Calibri"/>
              </a:rPr>
              <a:t> </a:t>
            </a:r>
            <a:r>
              <a:rPr sz="1300" spc="10" dirty="0">
                <a:solidFill>
                  <a:srgbClr val="0C060D"/>
                </a:solidFill>
                <a:latin typeface="Calibri"/>
                <a:cs typeface="Calibri"/>
              </a:rPr>
              <a:t>ALVEAR</a:t>
            </a:r>
            <a:endParaRPr sz="1300" dirty="0">
              <a:latin typeface="Calibri"/>
              <a:cs typeface="Calibri"/>
            </a:endParaRPr>
          </a:p>
          <a:p>
            <a:pPr marR="18451" algn="r">
              <a:spcBef>
                <a:spcPts val="70"/>
              </a:spcBef>
            </a:pPr>
            <a:r>
              <a:rPr sz="1300" spc="5" dirty="0">
                <a:solidFill>
                  <a:srgbClr val="0C060D"/>
                </a:solidFill>
                <a:latin typeface="Calibri"/>
                <a:cs typeface="Calibri"/>
              </a:rPr>
              <a:t>CAPITAL</a:t>
            </a:r>
            <a:endParaRPr sz="1300" dirty="0">
              <a:latin typeface="Calibri"/>
              <a:cs typeface="Calibri"/>
            </a:endParaRPr>
          </a:p>
        </p:txBody>
      </p:sp>
      <p:pic>
        <p:nvPicPr>
          <p:cNvPr id="41" name="object 4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43677" y="584405"/>
            <a:ext cx="2664941" cy="2676615"/>
          </a:xfrm>
          <a:prstGeom prst="rect">
            <a:avLst/>
          </a:prstGeom>
        </p:spPr>
      </p:pic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8003946" y="2200140"/>
            <a:ext cx="2073504" cy="825255"/>
          </a:xfrm>
          <a:prstGeom prst="rect">
            <a:avLst/>
          </a:prstGeom>
        </p:spPr>
        <p:txBody>
          <a:bodyPr vert="horz" wrap="square" lIns="0" tIns="12090" rIns="0" bIns="0" rtlCol="0">
            <a:spAutoFit/>
          </a:bodyPr>
          <a:lstStyle/>
          <a:p>
            <a:pPr marL="29267">
              <a:spcBef>
                <a:spcPts val="95"/>
              </a:spcBef>
            </a:pPr>
            <a:r>
              <a:rPr lang="es-AR" sz="3800" spc="-466" dirty="0">
                <a:solidFill>
                  <a:srgbClr val="009B92"/>
                </a:solidFill>
              </a:rPr>
              <a:t>333</a:t>
            </a:r>
            <a:r>
              <a:rPr lang="es-AR" sz="3800" spc="-401" dirty="0">
                <a:solidFill>
                  <a:srgbClr val="009B92"/>
                </a:solidFill>
              </a:rPr>
              <a:t>6</a:t>
            </a:r>
            <a:endParaRPr sz="3800" dirty="0"/>
          </a:p>
          <a:p>
            <a:pPr marL="12722">
              <a:spcBef>
                <a:spcPts val="75"/>
              </a:spcBef>
            </a:pPr>
            <a:r>
              <a:rPr sz="1400" b="0" spc="5" dirty="0">
                <a:solidFill>
                  <a:srgbClr val="515154"/>
                </a:solidFill>
                <a:latin typeface="Arial MT"/>
                <a:cs typeface="Arial MT"/>
              </a:rPr>
              <a:t>PROYECTOS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8553450" y="425450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1°</a:t>
            </a:r>
          </a:p>
        </p:txBody>
      </p:sp>
      <p:sp>
        <p:nvSpPr>
          <p:cNvPr id="44" name="43 Rectángulo"/>
          <p:cNvSpPr/>
          <p:nvPr/>
        </p:nvSpPr>
        <p:spPr>
          <a:xfrm>
            <a:off x="6648450" y="296928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3°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6877050" y="394970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2°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6386210" y="593090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4°</a:t>
            </a:r>
          </a:p>
        </p:txBody>
      </p:sp>
      <p:sp>
        <p:nvSpPr>
          <p:cNvPr id="47" name="46 Rectángulo"/>
          <p:cNvSpPr/>
          <p:nvPr/>
        </p:nvSpPr>
        <p:spPr>
          <a:xfrm>
            <a:off x="5962650" y="532130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5°</a:t>
            </a:r>
          </a:p>
        </p:txBody>
      </p:sp>
      <p:sp>
        <p:nvSpPr>
          <p:cNvPr id="48" name="47 Rectángulo"/>
          <p:cNvSpPr/>
          <p:nvPr/>
        </p:nvSpPr>
        <p:spPr>
          <a:xfrm>
            <a:off x="5319410" y="563628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6°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4743450" y="318770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7°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4133850" y="4721880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C000"/>
                </a:solidFill>
              </a:rPr>
              <a:t>8°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object 104"/>
          <p:cNvGrpSpPr/>
          <p:nvPr/>
        </p:nvGrpSpPr>
        <p:grpSpPr>
          <a:xfrm>
            <a:off x="5545481" y="37213"/>
            <a:ext cx="5120977" cy="7554579"/>
            <a:chOff x="5538897" y="37058"/>
            <a:chExt cx="5114901" cy="7522997"/>
          </a:xfrm>
        </p:grpSpPr>
        <p:pic>
          <p:nvPicPr>
            <p:cNvPr id="106" name="object 10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897" y="37058"/>
              <a:ext cx="5114662" cy="7522997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7940443" y="4681890"/>
              <a:ext cx="2713355" cy="2752725"/>
            </a:xfrm>
            <a:custGeom>
              <a:avLst/>
              <a:gdLst/>
              <a:ahLst/>
              <a:cxnLst/>
              <a:rect l="l" t="t" r="r" b="b"/>
              <a:pathLst>
                <a:path w="2713354" h="2752725">
                  <a:moveTo>
                    <a:pt x="2713115" y="0"/>
                  </a:moveTo>
                  <a:lnTo>
                    <a:pt x="6064" y="2717037"/>
                  </a:lnTo>
                  <a:lnTo>
                    <a:pt x="1499" y="2723893"/>
                  </a:lnTo>
                  <a:lnTo>
                    <a:pt x="0" y="2731690"/>
                  </a:lnTo>
                  <a:lnTo>
                    <a:pt x="1538" y="2739472"/>
                  </a:lnTo>
                  <a:lnTo>
                    <a:pt x="6089" y="2746285"/>
                  </a:lnTo>
                  <a:lnTo>
                    <a:pt x="10153" y="2750400"/>
                  </a:lnTo>
                  <a:lnTo>
                    <a:pt x="15487" y="2752407"/>
                  </a:lnTo>
                  <a:lnTo>
                    <a:pt x="26104" y="2752407"/>
                  </a:lnTo>
                  <a:lnTo>
                    <a:pt x="31362" y="2750375"/>
                  </a:lnTo>
                  <a:lnTo>
                    <a:pt x="2713115" y="58716"/>
                  </a:lnTo>
                  <a:lnTo>
                    <a:pt x="2713115" y="0"/>
                  </a:lnTo>
                  <a:close/>
                </a:path>
              </a:pathLst>
            </a:custGeom>
            <a:solidFill>
              <a:srgbClr val="E6E7E8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273300"/>
            <a:ext cx="832485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object 6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87915" y="6441182"/>
            <a:ext cx="109123" cy="109424"/>
          </a:xfrm>
          <a:prstGeom prst="rect">
            <a:avLst/>
          </a:prstGeom>
        </p:spPr>
      </p:pic>
      <p:pic>
        <p:nvPicPr>
          <p:cNvPr id="95" name="object 9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66844" y="3426418"/>
            <a:ext cx="109139" cy="109429"/>
          </a:xfrm>
          <a:prstGeom prst="rect">
            <a:avLst/>
          </a:prstGeom>
        </p:spPr>
      </p:pic>
      <p:pic>
        <p:nvPicPr>
          <p:cNvPr id="98" name="object 9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47970" y="3249040"/>
            <a:ext cx="109148" cy="109479"/>
          </a:xfrm>
          <a:prstGeom prst="rect">
            <a:avLst/>
          </a:prstGeom>
        </p:spPr>
      </p:pic>
      <p:sp>
        <p:nvSpPr>
          <p:cNvPr id="102" name="object 102"/>
          <p:cNvSpPr/>
          <p:nvPr/>
        </p:nvSpPr>
        <p:spPr>
          <a:xfrm>
            <a:off x="2010086" y="37218"/>
            <a:ext cx="2154571" cy="2131717"/>
          </a:xfrm>
          <a:custGeom>
            <a:avLst/>
            <a:gdLst/>
            <a:ahLst/>
            <a:cxnLst/>
            <a:rect l="l" t="t" r="r" b="b"/>
            <a:pathLst>
              <a:path w="2152015" h="2122805">
                <a:moveTo>
                  <a:pt x="2151802" y="0"/>
                </a:moveTo>
                <a:lnTo>
                  <a:pt x="2093154" y="0"/>
                </a:lnTo>
                <a:lnTo>
                  <a:pt x="6067" y="2087106"/>
                </a:lnTo>
                <a:lnTo>
                  <a:pt x="1516" y="2093988"/>
                </a:lnTo>
                <a:lnTo>
                  <a:pt x="0" y="2101797"/>
                </a:lnTo>
                <a:lnTo>
                  <a:pt x="1516" y="2109591"/>
                </a:lnTo>
                <a:lnTo>
                  <a:pt x="6067" y="2116431"/>
                </a:lnTo>
                <a:lnTo>
                  <a:pt x="10106" y="2120495"/>
                </a:lnTo>
                <a:lnTo>
                  <a:pt x="15401" y="2122527"/>
                </a:lnTo>
                <a:lnTo>
                  <a:pt x="26031" y="2122527"/>
                </a:lnTo>
                <a:lnTo>
                  <a:pt x="31340" y="2120495"/>
                </a:lnTo>
                <a:lnTo>
                  <a:pt x="2151802" y="0"/>
                </a:lnTo>
                <a:close/>
              </a:path>
            </a:pathLst>
          </a:custGeom>
          <a:solidFill>
            <a:srgbClr val="E6E7E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7" name="object 10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09249" y="771770"/>
            <a:ext cx="928961" cy="327800"/>
          </a:xfrm>
          <a:prstGeom prst="rect">
            <a:avLst/>
          </a:prstGeom>
        </p:spPr>
      </p:pic>
      <p:grpSp>
        <p:nvGrpSpPr>
          <p:cNvPr id="108" name="object 108"/>
          <p:cNvGrpSpPr/>
          <p:nvPr/>
        </p:nvGrpSpPr>
        <p:grpSpPr>
          <a:xfrm>
            <a:off x="872350" y="457304"/>
            <a:ext cx="630668" cy="902935"/>
            <a:chOff x="871315" y="455388"/>
            <a:chExt cx="629920" cy="899160"/>
          </a:xfrm>
        </p:grpSpPr>
        <p:sp>
          <p:nvSpPr>
            <p:cNvPr id="109" name="object 109"/>
            <p:cNvSpPr/>
            <p:nvPr/>
          </p:nvSpPr>
          <p:spPr>
            <a:xfrm>
              <a:off x="950843" y="563658"/>
              <a:ext cx="470534" cy="418465"/>
            </a:xfrm>
            <a:custGeom>
              <a:avLst/>
              <a:gdLst/>
              <a:ahLst/>
              <a:cxnLst/>
              <a:rect l="l" t="t" r="r" b="b"/>
              <a:pathLst>
                <a:path w="470534" h="418465">
                  <a:moveTo>
                    <a:pt x="235254" y="0"/>
                  </a:moveTo>
                  <a:lnTo>
                    <a:pt x="197140" y="4609"/>
                  </a:lnTo>
                  <a:lnTo>
                    <a:pt x="160966" y="17951"/>
                  </a:lnTo>
                  <a:lnTo>
                    <a:pt x="127223" y="39297"/>
                  </a:lnTo>
                  <a:lnTo>
                    <a:pt x="96396" y="67917"/>
                  </a:lnTo>
                  <a:lnTo>
                    <a:pt x="68973" y="103084"/>
                  </a:lnTo>
                  <a:lnTo>
                    <a:pt x="45443" y="144067"/>
                  </a:lnTo>
                  <a:lnTo>
                    <a:pt x="26293" y="190138"/>
                  </a:lnTo>
                  <a:lnTo>
                    <a:pt x="12011" y="240567"/>
                  </a:lnTo>
                  <a:lnTo>
                    <a:pt x="3084" y="294626"/>
                  </a:lnTo>
                  <a:lnTo>
                    <a:pt x="0" y="351586"/>
                  </a:lnTo>
                  <a:lnTo>
                    <a:pt x="203" y="368312"/>
                  </a:lnTo>
                  <a:lnTo>
                    <a:pt x="35750" y="397637"/>
                  </a:lnTo>
                  <a:lnTo>
                    <a:pt x="110267" y="409079"/>
                  </a:lnTo>
                  <a:lnTo>
                    <a:pt x="163652" y="416075"/>
                  </a:lnTo>
                  <a:lnTo>
                    <a:pt x="200583" y="418109"/>
                  </a:lnTo>
                  <a:lnTo>
                    <a:pt x="210439" y="416890"/>
                  </a:lnTo>
                  <a:lnTo>
                    <a:pt x="219608" y="415201"/>
                  </a:lnTo>
                  <a:lnTo>
                    <a:pt x="225869" y="411441"/>
                  </a:lnTo>
                  <a:lnTo>
                    <a:pt x="226466" y="399973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44043" y="281660"/>
                  </a:lnTo>
                  <a:lnTo>
                    <a:pt x="244043" y="399503"/>
                  </a:lnTo>
                  <a:lnTo>
                    <a:pt x="244487" y="411340"/>
                  </a:lnTo>
                  <a:lnTo>
                    <a:pt x="250786" y="415163"/>
                  </a:lnTo>
                  <a:lnTo>
                    <a:pt x="262966" y="417347"/>
                  </a:lnTo>
                  <a:lnTo>
                    <a:pt x="271881" y="418274"/>
                  </a:lnTo>
                  <a:lnTo>
                    <a:pt x="306821" y="416081"/>
                  </a:lnTo>
                  <a:lnTo>
                    <a:pt x="360091" y="409101"/>
                  </a:lnTo>
                  <a:lnTo>
                    <a:pt x="434403" y="397700"/>
                  </a:lnTo>
                  <a:lnTo>
                    <a:pt x="469938" y="375907"/>
                  </a:lnTo>
                  <a:lnTo>
                    <a:pt x="470534" y="359752"/>
                  </a:lnTo>
                  <a:lnTo>
                    <a:pt x="470534" y="351586"/>
                  </a:lnTo>
                  <a:lnTo>
                    <a:pt x="467449" y="294626"/>
                  </a:lnTo>
                  <a:lnTo>
                    <a:pt x="458519" y="240567"/>
                  </a:lnTo>
                  <a:lnTo>
                    <a:pt x="444233" y="190138"/>
                  </a:lnTo>
                  <a:lnTo>
                    <a:pt x="425078" y="144067"/>
                  </a:lnTo>
                  <a:lnTo>
                    <a:pt x="401543" y="103084"/>
                  </a:lnTo>
                  <a:lnTo>
                    <a:pt x="374117" y="67917"/>
                  </a:lnTo>
                  <a:lnTo>
                    <a:pt x="343286" y="39297"/>
                  </a:lnTo>
                  <a:lnTo>
                    <a:pt x="309540" y="17951"/>
                  </a:lnTo>
                  <a:lnTo>
                    <a:pt x="273367" y="4609"/>
                  </a:lnTo>
                  <a:lnTo>
                    <a:pt x="235254" y="0"/>
                  </a:lnTo>
                  <a:close/>
                </a:path>
              </a:pathLst>
            </a:custGeom>
            <a:solidFill>
              <a:srgbClr val="3EC4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6027" y="455388"/>
              <a:ext cx="240157" cy="121437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21258" y="683669"/>
              <a:ext cx="139750" cy="163537"/>
            </a:xfrm>
            <a:prstGeom prst="rect">
              <a:avLst/>
            </a:prstGeom>
          </p:spPr>
        </p:pic>
        <p:sp>
          <p:nvSpPr>
            <p:cNvPr id="112" name="object 112"/>
            <p:cNvSpPr/>
            <p:nvPr/>
          </p:nvSpPr>
          <p:spPr>
            <a:xfrm>
              <a:off x="871315" y="509721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449372" y="0"/>
                  </a:moveTo>
                  <a:lnTo>
                    <a:pt x="447103" y="709"/>
                  </a:lnTo>
                  <a:lnTo>
                    <a:pt x="447634" y="4569"/>
                  </a:lnTo>
                  <a:lnTo>
                    <a:pt x="450380" y="10871"/>
                  </a:lnTo>
                  <a:lnTo>
                    <a:pt x="457159" y="24427"/>
                  </a:lnTo>
                  <a:lnTo>
                    <a:pt x="462607" y="38691"/>
                  </a:lnTo>
                  <a:lnTo>
                    <a:pt x="466649" y="53578"/>
                  </a:lnTo>
                  <a:lnTo>
                    <a:pt x="469861" y="72707"/>
                  </a:lnTo>
                  <a:lnTo>
                    <a:pt x="500142" y="109468"/>
                  </a:lnTo>
                  <a:lnTo>
                    <a:pt x="524800" y="148360"/>
                  </a:lnTo>
                  <a:lnTo>
                    <a:pt x="545795" y="191829"/>
                  </a:lnTo>
                  <a:lnTo>
                    <a:pt x="562760" y="239341"/>
                  </a:lnTo>
                  <a:lnTo>
                    <a:pt x="575330" y="290358"/>
                  </a:lnTo>
                  <a:lnTo>
                    <a:pt x="583140" y="344343"/>
                  </a:lnTo>
                  <a:lnTo>
                    <a:pt x="585825" y="400761"/>
                  </a:lnTo>
                  <a:lnTo>
                    <a:pt x="583351" y="454933"/>
                  </a:lnTo>
                  <a:lnTo>
                    <a:pt x="576143" y="506893"/>
                  </a:lnTo>
                  <a:lnTo>
                    <a:pt x="564525" y="556162"/>
                  </a:lnTo>
                  <a:lnTo>
                    <a:pt x="548820" y="602266"/>
                  </a:lnTo>
                  <a:lnTo>
                    <a:pt x="529349" y="644729"/>
                  </a:lnTo>
                  <a:lnTo>
                    <a:pt x="506437" y="683074"/>
                  </a:lnTo>
                  <a:lnTo>
                    <a:pt x="480406" y="716825"/>
                  </a:lnTo>
                  <a:lnTo>
                    <a:pt x="451580" y="745507"/>
                  </a:lnTo>
                  <a:lnTo>
                    <a:pt x="420279" y="768644"/>
                  </a:lnTo>
                  <a:lnTo>
                    <a:pt x="351551" y="796378"/>
                  </a:lnTo>
                  <a:lnTo>
                    <a:pt x="314769" y="800023"/>
                  </a:lnTo>
                  <a:lnTo>
                    <a:pt x="277995" y="796378"/>
                  </a:lnTo>
                  <a:lnTo>
                    <a:pt x="209281" y="768644"/>
                  </a:lnTo>
                  <a:lnTo>
                    <a:pt x="177985" y="745507"/>
                  </a:lnTo>
                  <a:lnTo>
                    <a:pt x="149162" y="716825"/>
                  </a:lnTo>
                  <a:lnTo>
                    <a:pt x="123134" y="683074"/>
                  </a:lnTo>
                  <a:lnTo>
                    <a:pt x="100224" y="644729"/>
                  </a:lnTo>
                  <a:lnTo>
                    <a:pt x="80755" y="602266"/>
                  </a:lnTo>
                  <a:lnTo>
                    <a:pt x="65050" y="556162"/>
                  </a:lnTo>
                  <a:lnTo>
                    <a:pt x="53433" y="506893"/>
                  </a:lnTo>
                  <a:lnTo>
                    <a:pt x="46225" y="454933"/>
                  </a:lnTo>
                  <a:lnTo>
                    <a:pt x="43751" y="400761"/>
                  </a:lnTo>
                  <a:lnTo>
                    <a:pt x="46431" y="344392"/>
                  </a:lnTo>
                  <a:lnTo>
                    <a:pt x="54228" y="290453"/>
                  </a:lnTo>
                  <a:lnTo>
                    <a:pt x="66776" y="239478"/>
                  </a:lnTo>
                  <a:lnTo>
                    <a:pt x="83711" y="192002"/>
                  </a:lnTo>
                  <a:lnTo>
                    <a:pt x="104668" y="148558"/>
                  </a:lnTo>
                  <a:lnTo>
                    <a:pt x="129282" y="109682"/>
                  </a:lnTo>
                  <a:lnTo>
                    <a:pt x="157187" y="75907"/>
                  </a:lnTo>
                  <a:lnTo>
                    <a:pt x="159867" y="73050"/>
                  </a:lnTo>
                  <a:lnTo>
                    <a:pt x="160451" y="68211"/>
                  </a:lnTo>
                  <a:lnTo>
                    <a:pt x="163005" y="53221"/>
                  </a:lnTo>
                  <a:lnTo>
                    <a:pt x="166958" y="38757"/>
                  </a:lnTo>
                  <a:lnTo>
                    <a:pt x="172233" y="24888"/>
                  </a:lnTo>
                  <a:lnTo>
                    <a:pt x="178930" y="11353"/>
                  </a:lnTo>
                  <a:lnTo>
                    <a:pt x="181824" y="4885"/>
                  </a:lnTo>
                  <a:lnTo>
                    <a:pt x="182478" y="879"/>
                  </a:lnTo>
                  <a:lnTo>
                    <a:pt x="180310" y="30"/>
                  </a:lnTo>
                  <a:lnTo>
                    <a:pt x="174739" y="3035"/>
                  </a:lnTo>
                  <a:lnTo>
                    <a:pt x="141466" y="30068"/>
                  </a:lnTo>
                  <a:lnTo>
                    <a:pt x="110913" y="62432"/>
                  </a:lnTo>
                  <a:lnTo>
                    <a:pt x="83400" y="99676"/>
                  </a:lnTo>
                  <a:lnTo>
                    <a:pt x="59245" y="141353"/>
                  </a:lnTo>
                  <a:lnTo>
                    <a:pt x="38767" y="187013"/>
                  </a:lnTo>
                  <a:lnTo>
                    <a:pt x="22284" y="236208"/>
                  </a:lnTo>
                  <a:lnTo>
                    <a:pt x="10116" y="288487"/>
                  </a:lnTo>
                  <a:lnTo>
                    <a:pt x="2582" y="343403"/>
                  </a:lnTo>
                  <a:lnTo>
                    <a:pt x="0" y="400507"/>
                  </a:lnTo>
                  <a:lnTo>
                    <a:pt x="2452" y="456166"/>
                  </a:lnTo>
                  <a:lnTo>
                    <a:pt x="9614" y="509762"/>
                  </a:lnTo>
                  <a:lnTo>
                    <a:pt x="21189" y="560880"/>
                  </a:lnTo>
                  <a:lnTo>
                    <a:pt x="36883" y="609102"/>
                  </a:lnTo>
                  <a:lnTo>
                    <a:pt x="56401" y="654015"/>
                  </a:lnTo>
                  <a:lnTo>
                    <a:pt x="79447" y="695201"/>
                  </a:lnTo>
                  <a:lnTo>
                    <a:pt x="105727" y="732244"/>
                  </a:lnTo>
                  <a:lnTo>
                    <a:pt x="134945" y="764730"/>
                  </a:lnTo>
                  <a:lnTo>
                    <a:pt x="166806" y="792242"/>
                  </a:lnTo>
                  <a:lnTo>
                    <a:pt x="201016" y="814364"/>
                  </a:lnTo>
                  <a:lnTo>
                    <a:pt x="237278" y="830680"/>
                  </a:lnTo>
                  <a:lnTo>
                    <a:pt x="275298" y="840774"/>
                  </a:lnTo>
                  <a:lnTo>
                    <a:pt x="314782" y="844232"/>
                  </a:lnTo>
                  <a:lnTo>
                    <a:pt x="354270" y="840774"/>
                  </a:lnTo>
                  <a:lnTo>
                    <a:pt x="392295" y="830680"/>
                  </a:lnTo>
                  <a:lnTo>
                    <a:pt x="428560" y="814364"/>
                  </a:lnTo>
                  <a:lnTo>
                    <a:pt x="462771" y="792242"/>
                  </a:lnTo>
                  <a:lnTo>
                    <a:pt x="494634" y="764730"/>
                  </a:lnTo>
                  <a:lnTo>
                    <a:pt x="523852" y="732244"/>
                  </a:lnTo>
                  <a:lnTo>
                    <a:pt x="550132" y="695201"/>
                  </a:lnTo>
                  <a:lnTo>
                    <a:pt x="573178" y="654015"/>
                  </a:lnTo>
                  <a:lnTo>
                    <a:pt x="592695" y="609102"/>
                  </a:lnTo>
                  <a:lnTo>
                    <a:pt x="608388" y="560880"/>
                  </a:lnTo>
                  <a:lnTo>
                    <a:pt x="619963" y="509762"/>
                  </a:lnTo>
                  <a:lnTo>
                    <a:pt x="627124" y="456166"/>
                  </a:lnTo>
                  <a:lnTo>
                    <a:pt x="629577" y="400507"/>
                  </a:lnTo>
                  <a:lnTo>
                    <a:pt x="626997" y="343435"/>
                  </a:lnTo>
                  <a:lnTo>
                    <a:pt x="619471" y="288548"/>
                  </a:lnTo>
                  <a:lnTo>
                    <a:pt x="607316" y="236294"/>
                  </a:lnTo>
                  <a:lnTo>
                    <a:pt x="590851" y="187119"/>
                  </a:lnTo>
                  <a:lnTo>
                    <a:pt x="570395" y="141474"/>
                  </a:lnTo>
                  <a:lnTo>
                    <a:pt x="546266" y="99806"/>
                  </a:lnTo>
                  <a:lnTo>
                    <a:pt x="518783" y="62564"/>
                  </a:lnTo>
                  <a:lnTo>
                    <a:pt x="488264" y="30195"/>
                  </a:lnTo>
                  <a:lnTo>
                    <a:pt x="455028" y="3149"/>
                  </a:lnTo>
                  <a:lnTo>
                    <a:pt x="449372" y="0"/>
                  </a:lnTo>
                  <a:close/>
                </a:path>
              </a:pathLst>
            </a:custGeom>
            <a:solidFill>
              <a:srgbClr val="6AB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69785" y="1028191"/>
              <a:ext cx="433070" cy="238125"/>
            </a:xfrm>
            <a:custGeom>
              <a:avLst/>
              <a:gdLst/>
              <a:ahLst/>
              <a:cxnLst/>
              <a:rect l="l" t="t" r="r" b="b"/>
              <a:pathLst>
                <a:path w="433069" h="238125">
                  <a:moveTo>
                    <a:pt x="171607" y="633"/>
                  </a:moveTo>
                  <a:lnTo>
                    <a:pt x="135902" y="2559"/>
                  </a:lnTo>
                  <a:lnTo>
                    <a:pt x="84700" y="8723"/>
                  </a:lnTo>
                  <a:lnTo>
                    <a:pt x="18199" y="20224"/>
                  </a:lnTo>
                  <a:lnTo>
                    <a:pt x="6921" y="22663"/>
                  </a:lnTo>
                  <a:lnTo>
                    <a:pt x="6705" y="22663"/>
                  </a:lnTo>
                  <a:lnTo>
                    <a:pt x="546" y="23679"/>
                  </a:lnTo>
                  <a:lnTo>
                    <a:pt x="0" y="24961"/>
                  </a:lnTo>
                  <a:lnTo>
                    <a:pt x="1676" y="30499"/>
                  </a:lnTo>
                  <a:lnTo>
                    <a:pt x="20144" y="80400"/>
                  </a:lnTo>
                  <a:lnTo>
                    <a:pt x="43598" y="124938"/>
                  </a:lnTo>
                  <a:lnTo>
                    <a:pt x="71473" y="163278"/>
                  </a:lnTo>
                  <a:lnTo>
                    <a:pt x="103208" y="194582"/>
                  </a:lnTo>
                  <a:lnTo>
                    <a:pt x="138239" y="218014"/>
                  </a:lnTo>
                  <a:lnTo>
                    <a:pt x="138506" y="218141"/>
                  </a:lnTo>
                  <a:lnTo>
                    <a:pt x="138772" y="218306"/>
                  </a:lnTo>
                  <a:lnTo>
                    <a:pt x="141147" y="219513"/>
                  </a:lnTo>
                  <a:lnTo>
                    <a:pt x="141935" y="219932"/>
                  </a:lnTo>
                  <a:lnTo>
                    <a:pt x="142773" y="220338"/>
                  </a:lnTo>
                  <a:lnTo>
                    <a:pt x="160455" y="227918"/>
                  </a:lnTo>
                  <a:lnTo>
                    <a:pt x="178642" y="233437"/>
                  </a:lnTo>
                  <a:lnTo>
                    <a:pt x="197303" y="236810"/>
                  </a:lnTo>
                  <a:lnTo>
                    <a:pt x="216382" y="237953"/>
                  </a:lnTo>
                  <a:lnTo>
                    <a:pt x="257953" y="232461"/>
                  </a:lnTo>
                  <a:lnTo>
                    <a:pt x="297146" y="216622"/>
                  </a:lnTo>
                  <a:lnTo>
                    <a:pt x="333327" y="191388"/>
                  </a:lnTo>
                  <a:lnTo>
                    <a:pt x="365861" y="157714"/>
                  </a:lnTo>
                  <a:lnTo>
                    <a:pt x="365658" y="157714"/>
                  </a:lnTo>
                  <a:lnTo>
                    <a:pt x="385647" y="130084"/>
                  </a:lnTo>
                  <a:lnTo>
                    <a:pt x="403393" y="99198"/>
                  </a:lnTo>
                  <a:lnTo>
                    <a:pt x="418686" y="65365"/>
                  </a:lnTo>
                  <a:lnTo>
                    <a:pt x="420843" y="59137"/>
                  </a:lnTo>
                  <a:lnTo>
                    <a:pt x="225171" y="59137"/>
                  </a:lnTo>
                  <a:lnTo>
                    <a:pt x="219837" y="56457"/>
                  </a:lnTo>
                  <a:lnTo>
                    <a:pt x="213868" y="54946"/>
                  </a:lnTo>
                  <a:lnTo>
                    <a:pt x="207619" y="54895"/>
                  </a:lnTo>
                  <a:lnTo>
                    <a:pt x="207616" y="18446"/>
                  </a:lnTo>
                  <a:lnTo>
                    <a:pt x="206933" y="7245"/>
                  </a:lnTo>
                  <a:lnTo>
                    <a:pt x="200672" y="3689"/>
                  </a:lnTo>
                  <a:lnTo>
                    <a:pt x="191617" y="1847"/>
                  </a:lnTo>
                  <a:lnTo>
                    <a:pt x="171607" y="633"/>
                  </a:lnTo>
                  <a:close/>
                </a:path>
                <a:path w="433069" h="238125">
                  <a:moveTo>
                    <a:pt x="261232" y="0"/>
                  </a:moveTo>
                  <a:lnTo>
                    <a:pt x="225196" y="18446"/>
                  </a:lnTo>
                  <a:lnTo>
                    <a:pt x="225171" y="59137"/>
                  </a:lnTo>
                  <a:lnTo>
                    <a:pt x="420843" y="59137"/>
                  </a:lnTo>
                  <a:lnTo>
                    <a:pt x="431317" y="28898"/>
                  </a:lnTo>
                  <a:lnTo>
                    <a:pt x="432574" y="24314"/>
                  </a:lnTo>
                  <a:lnTo>
                    <a:pt x="431876" y="23044"/>
                  </a:lnTo>
                  <a:lnTo>
                    <a:pt x="426605" y="22129"/>
                  </a:lnTo>
                  <a:lnTo>
                    <a:pt x="414693" y="19602"/>
                  </a:lnTo>
                  <a:lnTo>
                    <a:pt x="348172" y="8083"/>
                  </a:lnTo>
                  <a:lnTo>
                    <a:pt x="296952" y="1917"/>
                  </a:lnTo>
                  <a:lnTo>
                    <a:pt x="261232" y="0"/>
                  </a:lnTo>
                  <a:close/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4" name="object 1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00015" y="1084295"/>
              <a:ext cx="194537" cy="154477"/>
            </a:xfrm>
            <a:prstGeom prst="rect">
              <a:avLst/>
            </a:prstGeom>
          </p:spPr>
        </p:pic>
      </p:grpSp>
      <p:sp>
        <p:nvSpPr>
          <p:cNvPr id="115" name="object 115"/>
          <p:cNvSpPr txBox="1">
            <a:spLocks noGrp="1"/>
          </p:cNvSpPr>
          <p:nvPr>
            <p:ph type="title"/>
          </p:nvPr>
        </p:nvSpPr>
        <p:spPr>
          <a:xfrm>
            <a:off x="1847850" y="2578100"/>
            <a:ext cx="2819400" cy="633542"/>
          </a:xfrm>
          <a:prstGeom prst="rect">
            <a:avLst/>
          </a:prstGeom>
        </p:spPr>
        <p:txBody>
          <a:bodyPr vert="horz" wrap="square" lIns="0" tIns="17815" rIns="0" bIns="0" rtlCol="0">
            <a:spAutoFit/>
          </a:bodyPr>
          <a:lstStyle/>
          <a:p>
            <a:pPr marL="12722" algn="l">
              <a:spcBef>
                <a:spcPts val="140"/>
              </a:spcBef>
            </a:pPr>
            <a:r>
              <a:rPr sz="2000" spc="-95" dirty="0"/>
              <a:t>Personas</a:t>
            </a:r>
            <a:r>
              <a:rPr sz="2000" spc="-160" dirty="0"/>
              <a:t> </a:t>
            </a:r>
            <a:r>
              <a:rPr sz="2000" spc="-80" dirty="0"/>
              <a:t>Entrenadas</a:t>
            </a:r>
            <a:r>
              <a:rPr sz="2000" spc="-155" dirty="0"/>
              <a:t> </a:t>
            </a:r>
            <a:r>
              <a:rPr sz="2000" spc="-75" dirty="0"/>
              <a:t>por</a:t>
            </a:r>
            <a:r>
              <a:rPr sz="2000" spc="-160" dirty="0"/>
              <a:t> </a:t>
            </a:r>
            <a:r>
              <a:rPr sz="2000" spc="-70" dirty="0"/>
              <a:t>departamento</a:t>
            </a:r>
            <a:endParaRPr sz="2000" dirty="0"/>
          </a:p>
        </p:txBody>
      </p:sp>
      <p:sp>
        <p:nvSpPr>
          <p:cNvPr id="118" name="object 118"/>
          <p:cNvSpPr/>
          <p:nvPr/>
        </p:nvSpPr>
        <p:spPr>
          <a:xfrm>
            <a:off x="2815725" y="3230117"/>
            <a:ext cx="64211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525" y="0"/>
                </a:lnTo>
              </a:path>
            </a:pathLst>
          </a:custGeom>
          <a:ln w="12700">
            <a:solidFill>
              <a:srgbClr val="8387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8" name="1 Gráfico"/>
          <p:cNvGraphicFramePr/>
          <p:nvPr/>
        </p:nvGraphicFramePr>
        <p:xfrm>
          <a:off x="1466850" y="3340100"/>
          <a:ext cx="8001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140" name="Picture 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95850" y="11303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object 4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02671" y="5778500"/>
            <a:ext cx="1808179" cy="1816100"/>
          </a:xfrm>
          <a:prstGeom prst="rect">
            <a:avLst/>
          </a:prstGeom>
        </p:spPr>
      </p:pic>
      <p:sp>
        <p:nvSpPr>
          <p:cNvPr id="29" name="object 42"/>
          <p:cNvSpPr txBox="1">
            <a:spLocks/>
          </p:cNvSpPr>
          <p:nvPr/>
        </p:nvSpPr>
        <p:spPr>
          <a:xfrm>
            <a:off x="9086850" y="6845300"/>
            <a:ext cx="1208943" cy="486697"/>
          </a:xfrm>
          <a:prstGeom prst="rect">
            <a:avLst/>
          </a:prstGeom>
        </p:spPr>
        <p:txBody>
          <a:bodyPr vert="horz" wrap="square" lIns="0" tIns="12090" rIns="0" bIns="0" rtlCol="0">
            <a:spAutoFit/>
          </a:bodyPr>
          <a:lstStyle/>
          <a:p>
            <a:pPr marL="29267" marR="0" lvl="0" indent="0" algn="ctr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b="1" i="0" u="none" strike="noStrike" kern="0" cap="none" normalizeH="0" baseline="0" noProof="0" dirty="0">
                <a:ln>
                  <a:noFill/>
                </a:ln>
                <a:solidFill>
                  <a:srgbClr val="009B92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2089</a:t>
            </a:r>
          </a:p>
          <a:p>
            <a:pPr marL="29267" marR="0" lvl="0" indent="0" algn="ctr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00" b="0" i="0" u="none" strike="noStrike" kern="0" cap="none" spc="5" normalizeH="0" baseline="0" noProof="0" dirty="0">
                <a:ln>
                  <a:noFill/>
                </a:ln>
                <a:solidFill>
                  <a:srgbClr val="515154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TOTAL</a:t>
            </a:r>
            <a:endParaRPr kumimoji="0" lang="es-AR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766295" y="6769100"/>
            <a:ext cx="1834155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22" marR="5088" algn="ctr">
              <a:lnSpc>
                <a:spcPct val="118000"/>
              </a:lnSpc>
              <a:spcBef>
                <a:spcPts val="95"/>
              </a:spcBef>
            </a:pPr>
            <a:r>
              <a:rPr lang="es-AR" sz="900" spc="-30" dirty="0">
                <a:solidFill>
                  <a:schemeClr val="bg1"/>
                </a:solidFill>
                <a:latin typeface="Verdana"/>
                <a:cs typeface="Verdana"/>
              </a:rPr>
              <a:t>Fuente:  Datos al 31/05/2020</a:t>
            </a:r>
            <a:endParaRPr lang="es-AR" sz="900" b="1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1435</Words>
  <Application>Microsoft Office PowerPoint</Application>
  <PresentationFormat>Personalizado</PresentationFormat>
  <Paragraphs>253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3" baseType="lpstr">
      <vt:lpstr>Arial</vt:lpstr>
      <vt:lpstr>Arial MT</vt:lpstr>
      <vt:lpstr>Calibri</vt:lpstr>
      <vt:lpstr>Carlito</vt:lpstr>
      <vt:lpstr>Times New Roman</vt:lpstr>
      <vt:lpstr>Verdana</vt:lpstr>
      <vt:lpstr>Office Theme</vt:lpstr>
      <vt:lpstr>Programa para el Desarrollo  Económico de Mendoza</vt:lpstr>
      <vt:lpstr>Contexto Nacional  DATOS PRESUPUESTO NACIONAL</vt:lpstr>
      <vt:lpstr>Balance Mendoza Activa I</vt:lpstr>
      <vt:lpstr>Objetivos Mendoza Activa II</vt:lpstr>
      <vt:lpstr>IMPULSO (Financiamiento) $ 300.000.000</vt:lpstr>
      <vt:lpstr>PLUS ACTIVA + CRÉDITO FISCAL  ( 5% ARN - subsidio)</vt:lpstr>
      <vt:lpstr>Presentación de PowerPoint</vt:lpstr>
      <vt:lpstr>3336 PROYECTOS</vt:lpstr>
      <vt:lpstr>Personas Entrenadas por departamento</vt:lpstr>
      <vt:lpstr>SUBPROGRAMAS</vt:lpstr>
      <vt:lpstr>CAPITAL DE TRABAJO</vt:lpstr>
      <vt:lpstr>PERSONAL DOCENTE</vt:lpstr>
      <vt:lpstr>CONSTRUCCIÓN INDIVIDUAL</vt:lpstr>
      <vt:lpstr>CONSTRUCCIÓN VIVIENDA LLAVE EN MANO</vt:lpstr>
      <vt:lpstr>CONSTRUCCIÓN Y URBANIZACIÓN</vt:lpstr>
      <vt:lpstr>COMPLEJOS HABITACIONALES</vt:lpstr>
      <vt:lpstr>CONSTRUCCIÓN FINALIDAD  PRODUCTIVA</vt:lpstr>
      <vt:lpstr>CONSTRUCCIÓN  VIVIENDA RURAL</vt:lpstr>
      <vt:lpstr>ATRACCIÓN DE INVERSIONES</vt:lpstr>
      <vt:lpstr>SERVICIOS TURÍSTICOS,  ESCOLARES Y OTROS</vt:lpstr>
      <vt:lpstr>SERVICIOS  AUDIOVISUALES Y PRODUCCIONES CULTURALES</vt:lpstr>
      <vt:lpstr>INDUSTRIA – PARQUES  INDUSTRIALES</vt:lpstr>
      <vt:lpstr>SERVICIOS INDUSTRIALES  Y AGRÍCOLAS</vt:lpstr>
      <vt:lpstr>EQUIPAMIENTO</vt:lpstr>
      <vt:lpstr>EFICIENCIA ENERGÉTICA</vt:lpstr>
      <vt:lpstr>AGRICULTURA  DE PRECISIÓN</vt:lpstr>
      <vt:lpstr>EFICIENCIA DE RIEGO</vt:lpstr>
      <vt:lpstr>FORRAJES</vt:lpstr>
      <vt:lpstr>DESARROLLO AGRÍCOLA</vt:lpstr>
      <vt:lpstr>MAQUINARIA AGRÍCOLA</vt:lpstr>
      <vt:lpstr>DEFENSA AGRÍCOLA</vt:lpstr>
      <vt:lpstr>FORESTALES</vt:lpstr>
      <vt:lpstr>GANADERÍA</vt:lpstr>
      <vt:lpstr>HIDROCARBUROS</vt:lpstr>
      <vt:lpstr>EMPLEO -ENLAZADOS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mendoza activa II Final</dc:title>
  <dc:creator>Belen</dc:creator>
  <cp:lastModifiedBy>Florencia</cp:lastModifiedBy>
  <cp:revision>25</cp:revision>
  <dcterms:created xsi:type="dcterms:W3CDTF">2021-05-06T13:42:27Z</dcterms:created>
  <dcterms:modified xsi:type="dcterms:W3CDTF">2021-06-25T13:30:01Z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2021-05-06T00:00:00Z</vt:filetime>
  </property>
  <property fmtid="{D5CDD505-2E9C-101B-9397-08002B2CF9AE}" pid="3" name="Creator">
    <vt:lpwstr>Adobe Illustrator CS5</vt:lpwstr>
  </property>
  <property fmtid="{D5CDD505-2E9C-101B-9397-08002B2CF9AE}" pid="4" name="LastSaved">
    <vt:filetime>2021-05-06T00:00:00Z</vt:filetime>
  </property>
</Properties>
</file>